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68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0" r:id="rId16"/>
    <p:sldId id="274" r:id="rId17"/>
    <p:sldId id="275" r:id="rId18"/>
    <p:sldId id="276" r:id="rId19"/>
    <p:sldId id="277" r:id="rId20"/>
    <p:sldId id="278" r:id="rId21"/>
    <p:sldId id="315" r:id="rId22"/>
    <p:sldId id="279" r:id="rId23"/>
    <p:sldId id="1380" r:id="rId24"/>
    <p:sldId id="1381" r:id="rId25"/>
    <p:sldId id="1383" r:id="rId26"/>
    <p:sldId id="1384" r:id="rId27"/>
    <p:sldId id="1385" r:id="rId28"/>
    <p:sldId id="1386" r:id="rId29"/>
    <p:sldId id="1387" r:id="rId30"/>
    <p:sldId id="1388" r:id="rId31"/>
    <p:sldId id="1382" r:id="rId32"/>
    <p:sldId id="1389" r:id="rId33"/>
    <p:sldId id="1390" r:id="rId34"/>
    <p:sldId id="1391" r:id="rId35"/>
    <p:sldId id="1392" r:id="rId36"/>
    <p:sldId id="1393" r:id="rId37"/>
    <p:sldId id="283" r:id="rId38"/>
    <p:sldId id="284" r:id="rId39"/>
    <p:sldId id="285" r:id="rId40"/>
    <p:sldId id="1363" r:id="rId41"/>
    <p:sldId id="1365" r:id="rId42"/>
    <p:sldId id="1366" r:id="rId43"/>
    <p:sldId id="1377" r:id="rId44"/>
    <p:sldId id="1379" r:id="rId45"/>
    <p:sldId id="1407" r:id="rId46"/>
    <p:sldId id="1394" r:id="rId47"/>
    <p:sldId id="1395" r:id="rId48"/>
    <p:sldId id="1396" r:id="rId49"/>
    <p:sldId id="1398" r:id="rId50"/>
    <p:sldId id="1400" r:id="rId51"/>
    <p:sldId id="1399" r:id="rId52"/>
    <p:sldId id="1401" r:id="rId53"/>
    <p:sldId id="1402" r:id="rId54"/>
    <p:sldId id="1403" r:id="rId55"/>
    <p:sldId id="1404" r:id="rId56"/>
    <p:sldId id="1405" r:id="rId57"/>
    <p:sldId id="1408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C6647C-7C45-4335-99F7-B7BE4940F310}" v="6" dt="2025-11-03T00:34:29.9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78" autoAdjust="0"/>
    <p:restoredTop sz="94660"/>
  </p:normalViewPr>
  <p:slideViewPr>
    <p:cSldViewPr snapToGrid="0">
      <p:cViewPr varScale="1">
        <p:scale>
          <a:sx n="82" d="100"/>
          <a:sy n="82" d="100"/>
        </p:scale>
        <p:origin x="176" y="3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akkhaphong Krittawat" userId="d0dabc17e6d6d40a" providerId="LiveId" clId="{28F10249-FE91-4DA2-A538-20BD13DC3228}"/>
    <pc:docChg chg="undo custSel addSld delSld modSld">
      <pc:chgData name="Phakkhaphong Krittawat" userId="d0dabc17e6d6d40a" providerId="LiveId" clId="{28F10249-FE91-4DA2-A538-20BD13DC3228}" dt="2025-11-03T00:35:23.928" v="330" actId="26606"/>
      <pc:docMkLst>
        <pc:docMk/>
      </pc:docMkLst>
      <pc:sldChg chg="addSp modSp mod modMedia setBg">
        <pc:chgData name="Phakkhaphong Krittawat" userId="d0dabc17e6d6d40a" providerId="LiveId" clId="{28F10249-FE91-4DA2-A538-20BD13DC3228}" dt="2025-11-03T00:13:59.760" v="2"/>
        <pc:sldMkLst>
          <pc:docMk/>
          <pc:sldMk cId="3977229330" sldId="256"/>
        </pc:sldMkLst>
        <pc:spChg chg="mod">
          <ac:chgData name="Phakkhaphong Krittawat" userId="d0dabc17e6d6d40a" providerId="LiveId" clId="{28F10249-FE91-4DA2-A538-20BD13DC3228}" dt="2025-11-03T00:13:55.732" v="0" actId="26606"/>
          <ac:spMkLst>
            <pc:docMk/>
            <pc:sldMk cId="3977229330" sldId="256"/>
            <ac:spMk id="2" creationId="{DC7C7EEC-C162-F25F-7FDC-8D1023A48A78}"/>
          </ac:spMkLst>
        </pc:spChg>
        <pc:spChg chg="mod">
          <ac:chgData name="Phakkhaphong Krittawat" userId="d0dabc17e6d6d40a" providerId="LiveId" clId="{28F10249-FE91-4DA2-A538-20BD13DC3228}" dt="2025-11-03T00:13:55.732" v="0" actId="26606"/>
          <ac:spMkLst>
            <pc:docMk/>
            <pc:sldMk cId="3977229330" sldId="256"/>
            <ac:spMk id="3" creationId="{32D0441C-59C5-9093-3CA4-B063CC7DD60A}"/>
          </ac:spMkLst>
        </pc:spChg>
        <pc:spChg chg="add">
          <ac:chgData name="Phakkhaphong Krittawat" userId="d0dabc17e6d6d40a" providerId="LiveId" clId="{28F10249-FE91-4DA2-A538-20BD13DC3228}" dt="2025-11-03T00:13:55.732" v="0" actId="26606"/>
          <ac:spMkLst>
            <pc:docMk/>
            <pc:sldMk cId="3977229330" sldId="256"/>
            <ac:spMk id="9" creationId="{6F828D28-8E09-41CC-8229-3070B5467A96}"/>
          </ac:spMkLst>
        </pc:spChg>
        <pc:spChg chg="add">
          <ac:chgData name="Phakkhaphong Krittawat" userId="d0dabc17e6d6d40a" providerId="LiveId" clId="{28F10249-FE91-4DA2-A538-20BD13DC3228}" dt="2025-11-03T00:13:55.732" v="0" actId="26606"/>
          <ac:spMkLst>
            <pc:docMk/>
            <pc:sldMk cId="3977229330" sldId="256"/>
            <ac:spMk id="11" creationId="{D5B012D8-7F27-4758-9AC6-C889B154BD73}"/>
          </ac:spMkLst>
        </pc:spChg>
        <pc:spChg chg="add">
          <ac:chgData name="Phakkhaphong Krittawat" userId="d0dabc17e6d6d40a" providerId="LiveId" clId="{28F10249-FE91-4DA2-A538-20BD13DC3228}" dt="2025-11-03T00:13:55.732" v="0" actId="26606"/>
          <ac:spMkLst>
            <pc:docMk/>
            <pc:sldMk cId="3977229330" sldId="256"/>
            <ac:spMk id="13" creationId="{4063B759-00FC-46D1-9898-8E8625268FAF}"/>
          </ac:spMkLst>
        </pc:spChg>
        <pc:picChg chg="add mod">
          <ac:chgData name="Phakkhaphong Krittawat" userId="d0dabc17e6d6d40a" providerId="LiveId" clId="{28F10249-FE91-4DA2-A538-20BD13DC3228}" dt="2025-11-03T00:13:59.760" v="2"/>
          <ac:picMkLst>
            <pc:docMk/>
            <pc:sldMk cId="3977229330" sldId="256"/>
            <ac:picMk id="5" creationId="{16875805-4B0F-3D11-5DC0-88F85364D6EE}"/>
          </ac:picMkLst>
        </pc:picChg>
      </pc:sldChg>
      <pc:sldChg chg="addSp delSp modSp mod setBg">
        <pc:chgData name="Phakkhaphong Krittawat" userId="d0dabc17e6d6d40a" providerId="LiveId" clId="{28F10249-FE91-4DA2-A538-20BD13DC3228}" dt="2025-11-03T00:15:44.574" v="4" actId="26606"/>
        <pc:sldMkLst>
          <pc:docMk/>
          <pc:sldMk cId="4246756017" sldId="257"/>
        </pc:sldMkLst>
        <pc:spChg chg="mod">
          <ac:chgData name="Phakkhaphong Krittawat" userId="d0dabc17e6d6d40a" providerId="LiveId" clId="{28F10249-FE91-4DA2-A538-20BD13DC3228}" dt="2025-11-03T00:15:44.574" v="4" actId="26606"/>
          <ac:spMkLst>
            <pc:docMk/>
            <pc:sldMk cId="4246756017" sldId="257"/>
            <ac:spMk id="2" creationId="{E8464D28-1414-22FF-452F-73F077181E74}"/>
          </ac:spMkLst>
        </pc:spChg>
        <pc:spChg chg="del mod">
          <ac:chgData name="Phakkhaphong Krittawat" userId="d0dabc17e6d6d40a" providerId="LiveId" clId="{28F10249-FE91-4DA2-A538-20BD13DC3228}" dt="2025-11-03T00:15:44.574" v="4" actId="26606"/>
          <ac:spMkLst>
            <pc:docMk/>
            <pc:sldMk cId="4246756017" sldId="257"/>
            <ac:spMk id="3" creationId="{3FEC972F-D6C6-42B8-ACEB-33371A9DCD31}"/>
          </ac:spMkLst>
        </pc:spChg>
        <pc:spChg chg="add">
          <ac:chgData name="Phakkhaphong Krittawat" userId="d0dabc17e6d6d40a" providerId="LiveId" clId="{28F10249-FE91-4DA2-A538-20BD13DC3228}" dt="2025-11-03T00:15:44.574" v="4" actId="26606"/>
          <ac:spMkLst>
            <pc:docMk/>
            <pc:sldMk cId="4246756017" sldId="257"/>
            <ac:spMk id="9" creationId="{BACC6370-2D7E-4714-9D71-7542949D7D5D}"/>
          </ac:spMkLst>
        </pc:spChg>
        <pc:spChg chg="add">
          <ac:chgData name="Phakkhaphong Krittawat" userId="d0dabc17e6d6d40a" providerId="LiveId" clId="{28F10249-FE91-4DA2-A538-20BD13DC3228}" dt="2025-11-03T00:15:44.574" v="4" actId="26606"/>
          <ac:spMkLst>
            <pc:docMk/>
            <pc:sldMk cId="4246756017" sldId="257"/>
            <ac:spMk id="11" creationId="{F68B3F68-107C-434F-AA38-110D5EA91B85}"/>
          </ac:spMkLst>
        </pc:spChg>
        <pc:spChg chg="add">
          <ac:chgData name="Phakkhaphong Krittawat" userId="d0dabc17e6d6d40a" providerId="LiveId" clId="{28F10249-FE91-4DA2-A538-20BD13DC3228}" dt="2025-11-03T00:15:44.574" v="4" actId="26606"/>
          <ac:spMkLst>
            <pc:docMk/>
            <pc:sldMk cId="4246756017" sldId="257"/>
            <ac:spMk id="13" creationId="{AAD0DBB9-1A4B-4391-81D4-CB19F9AB918A}"/>
          </ac:spMkLst>
        </pc:spChg>
        <pc:spChg chg="add">
          <ac:chgData name="Phakkhaphong Krittawat" userId="d0dabc17e6d6d40a" providerId="LiveId" clId="{28F10249-FE91-4DA2-A538-20BD13DC3228}" dt="2025-11-03T00:15:44.574" v="4" actId="26606"/>
          <ac:spMkLst>
            <pc:docMk/>
            <pc:sldMk cId="4246756017" sldId="257"/>
            <ac:spMk id="15" creationId="{063BBA22-50EA-4C4D-BE05-F1CE4E63AA56}"/>
          </ac:spMkLst>
        </pc:spChg>
        <pc:graphicFrameChg chg="add">
          <ac:chgData name="Phakkhaphong Krittawat" userId="d0dabc17e6d6d40a" providerId="LiveId" clId="{28F10249-FE91-4DA2-A538-20BD13DC3228}" dt="2025-11-03T00:15:44.574" v="4" actId="26606"/>
          <ac:graphicFrameMkLst>
            <pc:docMk/>
            <pc:sldMk cId="4246756017" sldId="257"/>
            <ac:graphicFrameMk id="5" creationId="{55C94812-972A-BBE6-79DA-036049E2B0B3}"/>
          </ac:graphicFrameMkLst>
        </pc:graphicFrameChg>
      </pc:sldChg>
      <pc:sldChg chg="addSp delSp modSp mod setBg">
        <pc:chgData name="Phakkhaphong Krittawat" userId="d0dabc17e6d6d40a" providerId="LiveId" clId="{28F10249-FE91-4DA2-A538-20BD13DC3228}" dt="2025-11-03T00:16:51.134" v="17" actId="26606"/>
        <pc:sldMkLst>
          <pc:docMk/>
          <pc:sldMk cId="3283569995" sldId="258"/>
        </pc:sldMkLst>
        <pc:spChg chg="mod">
          <ac:chgData name="Phakkhaphong Krittawat" userId="d0dabc17e6d6d40a" providerId="LiveId" clId="{28F10249-FE91-4DA2-A538-20BD13DC3228}" dt="2025-11-03T00:16:51.134" v="17" actId="26606"/>
          <ac:spMkLst>
            <pc:docMk/>
            <pc:sldMk cId="3283569995" sldId="258"/>
            <ac:spMk id="2" creationId="{A5A81997-E22F-F7B7-B821-7565DB2CA6D9}"/>
          </ac:spMkLst>
        </pc:spChg>
        <pc:spChg chg="mod">
          <ac:chgData name="Phakkhaphong Krittawat" userId="d0dabc17e6d6d40a" providerId="LiveId" clId="{28F10249-FE91-4DA2-A538-20BD13DC3228}" dt="2025-11-03T00:16:51.134" v="17" actId="26606"/>
          <ac:spMkLst>
            <pc:docMk/>
            <pc:sldMk cId="3283569995" sldId="258"/>
            <ac:spMk id="3" creationId="{D87301EB-2D62-C7C3-401C-5C04A461AFAC}"/>
          </ac:spMkLst>
        </pc:spChg>
        <pc:spChg chg="add">
          <ac:chgData name="Phakkhaphong Krittawat" userId="d0dabc17e6d6d40a" providerId="LiveId" clId="{28F10249-FE91-4DA2-A538-20BD13DC3228}" dt="2025-11-03T00:16:51.134" v="17" actId="26606"/>
          <ac:spMkLst>
            <pc:docMk/>
            <pc:sldMk cId="3283569995" sldId="258"/>
            <ac:spMk id="5" creationId="{A2679492-7988-4050-9056-542444452411}"/>
          </ac:spMkLst>
        </pc:spChg>
        <pc:spChg chg="add">
          <ac:chgData name="Phakkhaphong Krittawat" userId="d0dabc17e6d6d40a" providerId="LiveId" clId="{28F10249-FE91-4DA2-A538-20BD13DC3228}" dt="2025-11-03T00:16:51.134" v="17" actId="26606"/>
          <ac:spMkLst>
            <pc:docMk/>
            <pc:sldMk cId="3283569995" sldId="258"/>
            <ac:spMk id="6" creationId="{B091B163-7D61-4891-ABCF-5C13D9C418D0}"/>
          </ac:spMkLst>
        </pc:spChg>
        <pc:spChg chg="add del">
          <ac:chgData name="Phakkhaphong Krittawat" userId="d0dabc17e6d6d40a" providerId="LiveId" clId="{28F10249-FE91-4DA2-A538-20BD13DC3228}" dt="2025-11-03T00:16:36.400" v="16" actId="26606"/>
          <ac:spMkLst>
            <pc:docMk/>
            <pc:sldMk cId="3283569995" sldId="258"/>
            <ac:spMk id="8" creationId="{327D73B4-9F5C-4A64-A179-51B9500CB8B5}"/>
          </ac:spMkLst>
        </pc:spChg>
        <pc:spChg chg="add del">
          <ac:chgData name="Phakkhaphong Krittawat" userId="d0dabc17e6d6d40a" providerId="LiveId" clId="{28F10249-FE91-4DA2-A538-20BD13DC3228}" dt="2025-11-03T00:16:36.400" v="16" actId="26606"/>
          <ac:spMkLst>
            <pc:docMk/>
            <pc:sldMk cId="3283569995" sldId="258"/>
            <ac:spMk id="10" creationId="{C1F06963-6374-4B48-844F-071A9BAAAE02}"/>
          </ac:spMkLst>
        </pc:spChg>
        <pc:spChg chg="add del">
          <ac:chgData name="Phakkhaphong Krittawat" userId="d0dabc17e6d6d40a" providerId="LiveId" clId="{28F10249-FE91-4DA2-A538-20BD13DC3228}" dt="2025-11-03T00:16:36.400" v="16" actId="26606"/>
          <ac:spMkLst>
            <pc:docMk/>
            <pc:sldMk cId="3283569995" sldId="258"/>
            <ac:spMk id="12" creationId="{6CB927A4-E432-4310-9CD5-E89FF5063179}"/>
          </ac:spMkLst>
        </pc:spChg>
        <pc:spChg chg="add del">
          <ac:chgData name="Phakkhaphong Krittawat" userId="d0dabc17e6d6d40a" providerId="LiveId" clId="{28F10249-FE91-4DA2-A538-20BD13DC3228}" dt="2025-11-03T00:16:36.400" v="16" actId="26606"/>
          <ac:spMkLst>
            <pc:docMk/>
            <pc:sldMk cId="3283569995" sldId="258"/>
            <ac:spMk id="14" creationId="{1453BF6C-B012-48B7-B4E8-6D7AC7C27D02}"/>
          </ac:spMkLst>
        </pc:spChg>
        <pc:spChg chg="add del">
          <ac:chgData name="Phakkhaphong Krittawat" userId="d0dabc17e6d6d40a" providerId="LiveId" clId="{28F10249-FE91-4DA2-A538-20BD13DC3228}" dt="2025-11-03T00:16:36.400" v="16" actId="26606"/>
          <ac:spMkLst>
            <pc:docMk/>
            <pc:sldMk cId="3283569995" sldId="258"/>
            <ac:spMk id="16" creationId="{E3020543-B24B-4EC4-8FFC-8DD88EEA91A8}"/>
          </ac:spMkLst>
        </pc:spChg>
        <pc:grpChg chg="add">
          <ac:chgData name="Phakkhaphong Krittawat" userId="d0dabc17e6d6d40a" providerId="LiveId" clId="{28F10249-FE91-4DA2-A538-20BD13DC3228}" dt="2025-11-03T00:16:51.134" v="17" actId="26606"/>
          <ac:grpSpMkLst>
            <pc:docMk/>
            <pc:sldMk cId="3283569995" sldId="258"/>
            <ac:grpSpMk id="7" creationId="{0474DF76-993E-44DE-AFB0-C416182ACECF}"/>
          </ac:grpSpMkLst>
        </pc:grpChg>
        <pc:cxnChg chg="add">
          <ac:chgData name="Phakkhaphong Krittawat" userId="d0dabc17e6d6d40a" providerId="LiveId" clId="{28F10249-FE91-4DA2-A538-20BD13DC3228}" dt="2025-11-03T00:16:51.134" v="17" actId="26606"/>
          <ac:cxnSpMkLst>
            <pc:docMk/>
            <pc:sldMk cId="3283569995" sldId="258"/>
            <ac:cxnSpMk id="17" creationId="{C49DA8F6-BCC1-4447-B54C-57856834B94B}"/>
          </ac:cxnSpMkLst>
        </pc:cxnChg>
        <pc:cxnChg chg="add del">
          <ac:chgData name="Phakkhaphong Krittawat" userId="d0dabc17e6d6d40a" providerId="LiveId" clId="{28F10249-FE91-4DA2-A538-20BD13DC3228}" dt="2025-11-03T00:16:36.400" v="16" actId="26606"/>
          <ac:cxnSpMkLst>
            <pc:docMk/>
            <pc:sldMk cId="3283569995" sldId="258"/>
            <ac:cxnSpMk id="18" creationId="{C49DA8F6-BCC1-4447-B54C-57856834B94B}"/>
          </ac:cxnSpMkLst>
        </pc:cxnChg>
      </pc:sldChg>
      <pc:sldChg chg="addSp modSp mod setBg">
        <pc:chgData name="Phakkhaphong Krittawat" userId="d0dabc17e6d6d40a" providerId="LiveId" clId="{28F10249-FE91-4DA2-A538-20BD13DC3228}" dt="2025-11-03T00:18:19.164" v="18" actId="26606"/>
        <pc:sldMkLst>
          <pc:docMk/>
          <pc:sldMk cId="1693282882" sldId="259"/>
        </pc:sldMkLst>
        <pc:spChg chg="mod">
          <ac:chgData name="Phakkhaphong Krittawat" userId="d0dabc17e6d6d40a" providerId="LiveId" clId="{28F10249-FE91-4DA2-A538-20BD13DC3228}" dt="2025-11-03T00:18:19.164" v="18" actId="26606"/>
          <ac:spMkLst>
            <pc:docMk/>
            <pc:sldMk cId="1693282882" sldId="259"/>
            <ac:spMk id="2" creationId="{B81CDE47-14D9-0A9D-0B08-F800F240F74F}"/>
          </ac:spMkLst>
        </pc:spChg>
        <pc:spChg chg="mod">
          <ac:chgData name="Phakkhaphong Krittawat" userId="d0dabc17e6d6d40a" providerId="LiveId" clId="{28F10249-FE91-4DA2-A538-20BD13DC3228}" dt="2025-11-03T00:18:19.164" v="18" actId="26606"/>
          <ac:spMkLst>
            <pc:docMk/>
            <pc:sldMk cId="1693282882" sldId="259"/>
            <ac:spMk id="3" creationId="{B1B449DB-048C-4547-0DB1-F55FB38FAA64}"/>
          </ac:spMkLst>
        </pc:spChg>
        <pc:spChg chg="add">
          <ac:chgData name="Phakkhaphong Krittawat" userId="d0dabc17e6d6d40a" providerId="LiveId" clId="{28F10249-FE91-4DA2-A538-20BD13DC3228}" dt="2025-11-03T00:18:19.164" v="18" actId="26606"/>
          <ac:spMkLst>
            <pc:docMk/>
            <pc:sldMk cId="1693282882" sldId="259"/>
            <ac:spMk id="8" creationId="{A2679492-7988-4050-9056-542444452411}"/>
          </ac:spMkLst>
        </pc:spChg>
        <pc:spChg chg="add">
          <ac:chgData name="Phakkhaphong Krittawat" userId="d0dabc17e6d6d40a" providerId="LiveId" clId="{28F10249-FE91-4DA2-A538-20BD13DC3228}" dt="2025-11-03T00:18:19.164" v="18" actId="26606"/>
          <ac:spMkLst>
            <pc:docMk/>
            <pc:sldMk cId="1693282882" sldId="259"/>
            <ac:spMk id="10" creationId="{B091B163-7D61-4891-ABCF-5C13D9C418D0}"/>
          </ac:spMkLst>
        </pc:spChg>
        <pc:grpChg chg="add">
          <ac:chgData name="Phakkhaphong Krittawat" userId="d0dabc17e6d6d40a" providerId="LiveId" clId="{28F10249-FE91-4DA2-A538-20BD13DC3228}" dt="2025-11-03T00:18:19.164" v="18" actId="26606"/>
          <ac:grpSpMkLst>
            <pc:docMk/>
            <pc:sldMk cId="1693282882" sldId="259"/>
            <ac:grpSpMk id="12" creationId="{0474DF76-993E-44DE-AFB0-C416182ACECF}"/>
          </ac:grpSpMkLst>
        </pc:grpChg>
        <pc:cxnChg chg="add">
          <ac:chgData name="Phakkhaphong Krittawat" userId="d0dabc17e6d6d40a" providerId="LiveId" clId="{28F10249-FE91-4DA2-A538-20BD13DC3228}" dt="2025-11-03T00:18:19.164" v="18" actId="26606"/>
          <ac:cxnSpMkLst>
            <pc:docMk/>
            <pc:sldMk cId="1693282882" sldId="259"/>
            <ac:cxnSpMk id="17" creationId="{C49DA8F6-BCC1-4447-B54C-57856834B94B}"/>
          </ac:cxnSpMkLst>
        </pc:cxnChg>
      </pc:sldChg>
      <pc:sldChg chg="addSp modSp mod setBg">
        <pc:chgData name="Phakkhaphong Krittawat" userId="d0dabc17e6d6d40a" providerId="LiveId" clId="{28F10249-FE91-4DA2-A538-20BD13DC3228}" dt="2025-11-03T00:18:32.509" v="19" actId="26606"/>
        <pc:sldMkLst>
          <pc:docMk/>
          <pc:sldMk cId="2349668234" sldId="260"/>
        </pc:sldMkLst>
        <pc:spChg chg="mod">
          <ac:chgData name="Phakkhaphong Krittawat" userId="d0dabc17e6d6d40a" providerId="LiveId" clId="{28F10249-FE91-4DA2-A538-20BD13DC3228}" dt="2025-11-03T00:18:32.509" v="19" actId="26606"/>
          <ac:spMkLst>
            <pc:docMk/>
            <pc:sldMk cId="2349668234" sldId="260"/>
            <ac:spMk id="2" creationId="{6837C1E7-8B65-A7E4-57A8-CD2F8E09292D}"/>
          </ac:spMkLst>
        </pc:spChg>
        <pc:spChg chg="add">
          <ac:chgData name="Phakkhaphong Krittawat" userId="d0dabc17e6d6d40a" providerId="LiveId" clId="{28F10249-FE91-4DA2-A538-20BD13DC3228}" dt="2025-11-03T00:18:32.509" v="19" actId="26606"/>
          <ac:spMkLst>
            <pc:docMk/>
            <pc:sldMk cId="2349668234" sldId="260"/>
            <ac:spMk id="10" creationId="{D4771268-CB57-404A-9271-370EB28F6090}"/>
          </ac:spMkLst>
        </pc:spChg>
        <pc:picChg chg="mod">
          <ac:chgData name="Phakkhaphong Krittawat" userId="d0dabc17e6d6d40a" providerId="LiveId" clId="{28F10249-FE91-4DA2-A538-20BD13DC3228}" dt="2025-11-03T00:18:32.509" v="19" actId="26606"/>
          <ac:picMkLst>
            <pc:docMk/>
            <pc:sldMk cId="2349668234" sldId="260"/>
            <ac:picMk id="5" creationId="{A3E21861-3FEE-2DAD-28FD-3541A7730919}"/>
          </ac:picMkLst>
        </pc:picChg>
      </pc:sldChg>
      <pc:sldChg chg="addSp delSp modSp mod setBg">
        <pc:chgData name="Phakkhaphong Krittawat" userId="d0dabc17e6d6d40a" providerId="LiveId" clId="{28F10249-FE91-4DA2-A538-20BD13DC3228}" dt="2025-11-03T00:18:38.186" v="20" actId="26606"/>
        <pc:sldMkLst>
          <pc:docMk/>
          <pc:sldMk cId="1534651579" sldId="261"/>
        </pc:sldMkLst>
        <pc:spChg chg="mod">
          <ac:chgData name="Phakkhaphong Krittawat" userId="d0dabc17e6d6d40a" providerId="LiveId" clId="{28F10249-FE91-4DA2-A538-20BD13DC3228}" dt="2025-11-03T00:18:38.186" v="20" actId="26606"/>
          <ac:spMkLst>
            <pc:docMk/>
            <pc:sldMk cId="1534651579" sldId="261"/>
            <ac:spMk id="2" creationId="{111395EA-F541-6B54-9DD8-F7855D0E303C}"/>
          </ac:spMkLst>
        </pc:spChg>
        <pc:spChg chg="del">
          <ac:chgData name="Phakkhaphong Krittawat" userId="d0dabc17e6d6d40a" providerId="LiveId" clId="{28F10249-FE91-4DA2-A538-20BD13DC3228}" dt="2025-11-03T00:18:38.186" v="20" actId="26606"/>
          <ac:spMkLst>
            <pc:docMk/>
            <pc:sldMk cId="1534651579" sldId="261"/>
            <ac:spMk id="5" creationId="{202AEBBA-2F23-35F2-C663-80CCC532667A}"/>
          </ac:spMkLst>
        </pc:spChg>
        <pc:spChg chg="add">
          <ac:chgData name="Phakkhaphong Krittawat" userId="d0dabc17e6d6d40a" providerId="LiveId" clId="{28F10249-FE91-4DA2-A538-20BD13DC3228}" dt="2025-11-03T00:18:38.186" v="20" actId="26606"/>
          <ac:spMkLst>
            <pc:docMk/>
            <pc:sldMk cId="1534651579" sldId="261"/>
            <ac:spMk id="12" creationId="{D4771268-CB57-404A-9271-370EB28F6090}"/>
          </ac:spMkLst>
        </pc:spChg>
        <pc:picChg chg="mod">
          <ac:chgData name="Phakkhaphong Krittawat" userId="d0dabc17e6d6d40a" providerId="LiveId" clId="{28F10249-FE91-4DA2-A538-20BD13DC3228}" dt="2025-11-03T00:18:38.186" v="20" actId="26606"/>
          <ac:picMkLst>
            <pc:docMk/>
            <pc:sldMk cId="1534651579" sldId="261"/>
            <ac:picMk id="7" creationId="{319AEC2B-A0A1-C3BC-6302-C517D127C687}"/>
          </ac:picMkLst>
        </pc:picChg>
      </pc:sldChg>
      <pc:sldChg chg="addSp delSp modSp mod setBg">
        <pc:chgData name="Phakkhaphong Krittawat" userId="d0dabc17e6d6d40a" providerId="LiveId" clId="{28F10249-FE91-4DA2-A538-20BD13DC3228}" dt="2025-11-03T00:19:34.339" v="48" actId="26606"/>
        <pc:sldMkLst>
          <pc:docMk/>
          <pc:sldMk cId="2829311612" sldId="262"/>
        </pc:sldMkLst>
        <pc:spChg chg="mod">
          <ac:chgData name="Phakkhaphong Krittawat" userId="d0dabc17e6d6d40a" providerId="LiveId" clId="{28F10249-FE91-4DA2-A538-20BD13DC3228}" dt="2025-11-03T00:19:34.339" v="48" actId="26606"/>
          <ac:spMkLst>
            <pc:docMk/>
            <pc:sldMk cId="2829311612" sldId="262"/>
            <ac:spMk id="2" creationId="{4DE2C0F4-163C-6C7E-D995-07E0B85C323E}"/>
          </ac:spMkLst>
        </pc:spChg>
        <pc:spChg chg="add del">
          <ac:chgData name="Phakkhaphong Krittawat" userId="d0dabc17e6d6d40a" providerId="LiveId" clId="{28F10249-FE91-4DA2-A538-20BD13DC3228}" dt="2025-11-03T00:19:21.296" v="45" actId="26606"/>
          <ac:spMkLst>
            <pc:docMk/>
            <pc:sldMk cId="2829311612" sldId="262"/>
            <ac:spMk id="12" creationId="{33EE146B-AA9B-CEA2-BAD2-552A17CBA2F2}"/>
          </ac:spMkLst>
        </pc:spChg>
        <pc:spChg chg="add del">
          <ac:chgData name="Phakkhaphong Krittawat" userId="d0dabc17e6d6d40a" providerId="LiveId" clId="{28F10249-FE91-4DA2-A538-20BD13DC3228}" dt="2025-11-03T00:19:21.296" v="45" actId="26606"/>
          <ac:spMkLst>
            <pc:docMk/>
            <pc:sldMk cId="2829311612" sldId="262"/>
            <ac:spMk id="15" creationId="{A2679492-7988-4050-9056-542444452411}"/>
          </ac:spMkLst>
        </pc:spChg>
        <pc:spChg chg="add del">
          <ac:chgData name="Phakkhaphong Krittawat" userId="d0dabc17e6d6d40a" providerId="LiveId" clId="{28F10249-FE91-4DA2-A538-20BD13DC3228}" dt="2025-11-03T00:19:21.296" v="45" actId="26606"/>
          <ac:spMkLst>
            <pc:docMk/>
            <pc:sldMk cId="2829311612" sldId="262"/>
            <ac:spMk id="17" creationId="{B5ABDEAA-B248-4182-B67C-A925338E772D}"/>
          </ac:spMkLst>
        </pc:spChg>
        <pc:spChg chg="add del">
          <ac:chgData name="Phakkhaphong Krittawat" userId="d0dabc17e6d6d40a" providerId="LiveId" clId="{28F10249-FE91-4DA2-A538-20BD13DC3228}" dt="2025-11-03T00:19:21.296" v="45" actId="26606"/>
          <ac:spMkLst>
            <pc:docMk/>
            <pc:sldMk cId="2829311612" sldId="262"/>
            <ac:spMk id="19" creationId="{B091B163-7D61-4891-ABCF-5C13D9C418D0}"/>
          </ac:spMkLst>
        </pc:spChg>
        <pc:spChg chg="add del">
          <ac:chgData name="Phakkhaphong Krittawat" userId="d0dabc17e6d6d40a" providerId="LiveId" clId="{28F10249-FE91-4DA2-A538-20BD13DC3228}" dt="2025-11-03T00:19:34.335" v="47" actId="26606"/>
          <ac:spMkLst>
            <pc:docMk/>
            <pc:sldMk cId="2829311612" sldId="262"/>
            <ac:spMk id="23" creationId="{F35DB090-93B5-4581-8D71-BB3839684BFF}"/>
          </ac:spMkLst>
        </pc:spChg>
        <pc:spChg chg="add del">
          <ac:chgData name="Phakkhaphong Krittawat" userId="d0dabc17e6d6d40a" providerId="LiveId" clId="{28F10249-FE91-4DA2-A538-20BD13DC3228}" dt="2025-11-03T00:19:34.335" v="47" actId="26606"/>
          <ac:spMkLst>
            <pc:docMk/>
            <pc:sldMk cId="2829311612" sldId="262"/>
            <ac:spMk id="24" creationId="{A0DE92DF-4769-4DE9-93FD-EE31271850CA}"/>
          </ac:spMkLst>
        </pc:spChg>
        <pc:spChg chg="add del">
          <ac:chgData name="Phakkhaphong Krittawat" userId="d0dabc17e6d6d40a" providerId="LiveId" clId="{28F10249-FE91-4DA2-A538-20BD13DC3228}" dt="2025-11-03T00:19:34.335" v="47" actId="26606"/>
          <ac:spMkLst>
            <pc:docMk/>
            <pc:sldMk cId="2829311612" sldId="262"/>
            <ac:spMk id="25" creationId="{C596CCC2-FB77-874D-D87C-40078AC3E13E}"/>
          </ac:spMkLst>
        </pc:spChg>
        <pc:spChg chg="add">
          <ac:chgData name="Phakkhaphong Krittawat" userId="d0dabc17e6d6d40a" providerId="LiveId" clId="{28F10249-FE91-4DA2-A538-20BD13DC3228}" dt="2025-11-03T00:19:34.339" v="48" actId="26606"/>
          <ac:spMkLst>
            <pc:docMk/>
            <pc:sldMk cId="2829311612" sldId="262"/>
            <ac:spMk id="27" creationId="{A2679492-7988-4050-9056-542444452411}"/>
          </ac:spMkLst>
        </pc:spChg>
        <pc:spChg chg="add">
          <ac:chgData name="Phakkhaphong Krittawat" userId="d0dabc17e6d6d40a" providerId="LiveId" clId="{28F10249-FE91-4DA2-A538-20BD13DC3228}" dt="2025-11-03T00:19:34.339" v="48" actId="26606"/>
          <ac:spMkLst>
            <pc:docMk/>
            <pc:sldMk cId="2829311612" sldId="262"/>
            <ac:spMk id="28" creationId="{B091B163-7D61-4891-ABCF-5C13D9C418D0}"/>
          </ac:spMkLst>
        </pc:spChg>
        <pc:spChg chg="add">
          <ac:chgData name="Phakkhaphong Krittawat" userId="d0dabc17e6d6d40a" providerId="LiveId" clId="{28F10249-FE91-4DA2-A538-20BD13DC3228}" dt="2025-11-03T00:19:34.339" v="48" actId="26606"/>
          <ac:spMkLst>
            <pc:docMk/>
            <pc:sldMk cId="2829311612" sldId="262"/>
            <ac:spMk id="29" creationId="{F4D0A94E-4CF5-0F84-81CC-738B6BD531AA}"/>
          </ac:spMkLst>
        </pc:spChg>
        <pc:picChg chg="mod ord">
          <ac:chgData name="Phakkhaphong Krittawat" userId="d0dabc17e6d6d40a" providerId="LiveId" clId="{28F10249-FE91-4DA2-A538-20BD13DC3228}" dt="2025-11-03T00:19:34.339" v="48" actId="26606"/>
          <ac:picMkLst>
            <pc:docMk/>
            <pc:sldMk cId="2829311612" sldId="262"/>
            <ac:picMk id="6" creationId="{59C399F0-AD81-23A4-619A-1889DF0A7541}"/>
          </ac:picMkLst>
        </pc:picChg>
        <pc:picChg chg="mod">
          <ac:chgData name="Phakkhaphong Krittawat" userId="d0dabc17e6d6d40a" providerId="LiveId" clId="{28F10249-FE91-4DA2-A538-20BD13DC3228}" dt="2025-11-03T00:19:34.339" v="48" actId="26606"/>
          <ac:picMkLst>
            <pc:docMk/>
            <pc:sldMk cId="2829311612" sldId="262"/>
            <ac:picMk id="8" creationId="{E92C23E8-5562-1A96-0759-FABB6A10EEE4}"/>
          </ac:picMkLst>
        </pc:picChg>
        <pc:cxnChg chg="add del">
          <ac:chgData name="Phakkhaphong Krittawat" userId="d0dabc17e6d6d40a" providerId="LiveId" clId="{28F10249-FE91-4DA2-A538-20BD13DC3228}" dt="2025-11-03T00:19:21.296" v="45" actId="26606"/>
          <ac:cxnSpMkLst>
            <pc:docMk/>
            <pc:sldMk cId="2829311612" sldId="262"/>
            <ac:cxnSpMk id="21" creationId="{C49DA8F6-BCC1-4447-B54C-57856834B94B}"/>
          </ac:cxnSpMkLst>
        </pc:cxnChg>
        <pc:cxnChg chg="add">
          <ac:chgData name="Phakkhaphong Krittawat" userId="d0dabc17e6d6d40a" providerId="LiveId" clId="{28F10249-FE91-4DA2-A538-20BD13DC3228}" dt="2025-11-03T00:19:34.339" v="48" actId="26606"/>
          <ac:cxnSpMkLst>
            <pc:docMk/>
            <pc:sldMk cId="2829311612" sldId="262"/>
            <ac:cxnSpMk id="30" creationId="{C49DA8F6-BCC1-4447-B54C-57856834B94B}"/>
          </ac:cxnSpMkLst>
        </pc:cxnChg>
      </pc:sldChg>
      <pc:sldChg chg="addSp delSp modSp mod setBg">
        <pc:chgData name="Phakkhaphong Krittawat" userId="d0dabc17e6d6d40a" providerId="LiveId" clId="{28F10249-FE91-4DA2-A538-20BD13DC3228}" dt="2025-11-03T00:20:01.755" v="64" actId="26606"/>
        <pc:sldMkLst>
          <pc:docMk/>
          <pc:sldMk cId="1743912923" sldId="263"/>
        </pc:sldMkLst>
        <pc:spChg chg="mod">
          <ac:chgData name="Phakkhaphong Krittawat" userId="d0dabc17e6d6d40a" providerId="LiveId" clId="{28F10249-FE91-4DA2-A538-20BD13DC3228}" dt="2025-11-03T00:20:01.755" v="64" actId="26606"/>
          <ac:spMkLst>
            <pc:docMk/>
            <pc:sldMk cId="1743912923" sldId="263"/>
            <ac:spMk id="2" creationId="{E9D70781-F82F-C1D5-0198-3ED99588595D}"/>
          </ac:spMkLst>
        </pc:spChg>
        <pc:spChg chg="del">
          <ac:chgData name="Phakkhaphong Krittawat" userId="d0dabc17e6d6d40a" providerId="LiveId" clId="{28F10249-FE91-4DA2-A538-20BD13DC3228}" dt="2025-11-03T00:20:01.755" v="64" actId="26606"/>
          <ac:spMkLst>
            <pc:docMk/>
            <pc:sldMk cId="1743912923" sldId="263"/>
            <ac:spMk id="4" creationId="{3BE6E059-FBEA-F08C-A485-AE0DC8559C4B}"/>
          </ac:spMkLst>
        </pc:spChg>
        <pc:spChg chg="add">
          <ac:chgData name="Phakkhaphong Krittawat" userId="d0dabc17e6d6d40a" providerId="LiveId" clId="{28F10249-FE91-4DA2-A538-20BD13DC3228}" dt="2025-11-03T00:20:01.755" v="64" actId="26606"/>
          <ac:spMkLst>
            <pc:docMk/>
            <pc:sldMk cId="1743912923" sldId="263"/>
            <ac:spMk id="11" creationId="{D4771268-CB57-404A-9271-370EB28F6090}"/>
          </ac:spMkLst>
        </pc:spChg>
        <pc:picChg chg="mod">
          <ac:chgData name="Phakkhaphong Krittawat" userId="d0dabc17e6d6d40a" providerId="LiveId" clId="{28F10249-FE91-4DA2-A538-20BD13DC3228}" dt="2025-11-03T00:20:01.755" v="64" actId="26606"/>
          <ac:picMkLst>
            <pc:docMk/>
            <pc:sldMk cId="1743912923" sldId="263"/>
            <ac:picMk id="6" creationId="{43950719-39C1-0D13-3F40-97F5403A6633}"/>
          </ac:picMkLst>
        </pc:picChg>
      </pc:sldChg>
      <pc:sldChg chg="addSp delSp modSp mod setBg">
        <pc:chgData name="Phakkhaphong Krittawat" userId="d0dabc17e6d6d40a" providerId="LiveId" clId="{28F10249-FE91-4DA2-A538-20BD13DC3228}" dt="2025-11-03T00:20:44.889" v="88" actId="26606"/>
        <pc:sldMkLst>
          <pc:docMk/>
          <pc:sldMk cId="3500576668" sldId="264"/>
        </pc:sldMkLst>
        <pc:spChg chg="mod">
          <ac:chgData name="Phakkhaphong Krittawat" userId="d0dabc17e6d6d40a" providerId="LiveId" clId="{28F10249-FE91-4DA2-A538-20BD13DC3228}" dt="2025-11-03T00:20:44.889" v="88" actId="26606"/>
          <ac:spMkLst>
            <pc:docMk/>
            <pc:sldMk cId="3500576668" sldId="264"/>
            <ac:spMk id="2" creationId="{7F5C2D61-AFB4-9ED5-4510-0906EE33AB39}"/>
          </ac:spMkLst>
        </pc:spChg>
        <pc:spChg chg="del">
          <ac:chgData name="Phakkhaphong Krittawat" userId="d0dabc17e6d6d40a" providerId="LiveId" clId="{28F10249-FE91-4DA2-A538-20BD13DC3228}" dt="2025-11-03T00:20:44.889" v="88" actId="26606"/>
          <ac:spMkLst>
            <pc:docMk/>
            <pc:sldMk cId="3500576668" sldId="264"/>
            <ac:spMk id="4" creationId="{1BBFBFC0-990F-0BDA-1DC7-4C5CF4113AC3}"/>
          </ac:spMkLst>
        </pc:spChg>
        <pc:spChg chg="add">
          <ac:chgData name="Phakkhaphong Krittawat" userId="d0dabc17e6d6d40a" providerId="LiveId" clId="{28F10249-FE91-4DA2-A538-20BD13DC3228}" dt="2025-11-03T00:20:44.889" v="88" actId="26606"/>
          <ac:spMkLst>
            <pc:docMk/>
            <pc:sldMk cId="3500576668" sldId="264"/>
            <ac:spMk id="11" creationId="{D4771268-CB57-404A-9271-370EB28F6090}"/>
          </ac:spMkLst>
        </pc:spChg>
        <pc:picChg chg="mod">
          <ac:chgData name="Phakkhaphong Krittawat" userId="d0dabc17e6d6d40a" providerId="LiveId" clId="{28F10249-FE91-4DA2-A538-20BD13DC3228}" dt="2025-11-03T00:20:44.889" v="88" actId="26606"/>
          <ac:picMkLst>
            <pc:docMk/>
            <pc:sldMk cId="3500576668" sldId="264"/>
            <ac:picMk id="6" creationId="{D8C59403-A99B-6E4F-79D0-A726301EF4B8}"/>
          </ac:picMkLst>
        </pc:picChg>
      </pc:sldChg>
      <pc:sldChg chg="addSp delSp modSp mod setBg">
        <pc:chgData name="Phakkhaphong Krittawat" userId="d0dabc17e6d6d40a" providerId="LiveId" clId="{28F10249-FE91-4DA2-A538-20BD13DC3228}" dt="2025-11-03T00:20:53.233" v="89" actId="26606"/>
        <pc:sldMkLst>
          <pc:docMk/>
          <pc:sldMk cId="3151868081" sldId="265"/>
        </pc:sldMkLst>
        <pc:spChg chg="mod">
          <ac:chgData name="Phakkhaphong Krittawat" userId="d0dabc17e6d6d40a" providerId="LiveId" clId="{28F10249-FE91-4DA2-A538-20BD13DC3228}" dt="2025-11-03T00:20:53.233" v="89" actId="26606"/>
          <ac:spMkLst>
            <pc:docMk/>
            <pc:sldMk cId="3151868081" sldId="265"/>
            <ac:spMk id="2" creationId="{6C852345-B2C8-D302-1909-50433C6A3666}"/>
          </ac:spMkLst>
        </pc:spChg>
        <pc:spChg chg="del">
          <ac:chgData name="Phakkhaphong Krittawat" userId="d0dabc17e6d6d40a" providerId="LiveId" clId="{28F10249-FE91-4DA2-A538-20BD13DC3228}" dt="2025-11-03T00:20:53.233" v="89" actId="26606"/>
          <ac:spMkLst>
            <pc:docMk/>
            <pc:sldMk cId="3151868081" sldId="265"/>
            <ac:spMk id="4" creationId="{5AFBCD16-4AA6-18BC-FF2A-328C0DBCC88E}"/>
          </ac:spMkLst>
        </pc:spChg>
        <pc:spChg chg="add">
          <ac:chgData name="Phakkhaphong Krittawat" userId="d0dabc17e6d6d40a" providerId="LiveId" clId="{28F10249-FE91-4DA2-A538-20BD13DC3228}" dt="2025-11-03T00:20:53.233" v="89" actId="26606"/>
          <ac:spMkLst>
            <pc:docMk/>
            <pc:sldMk cId="3151868081" sldId="265"/>
            <ac:spMk id="11" creationId="{D4771268-CB57-404A-9271-370EB28F6090}"/>
          </ac:spMkLst>
        </pc:spChg>
        <pc:picChg chg="mod">
          <ac:chgData name="Phakkhaphong Krittawat" userId="d0dabc17e6d6d40a" providerId="LiveId" clId="{28F10249-FE91-4DA2-A538-20BD13DC3228}" dt="2025-11-03T00:20:53.233" v="89" actId="26606"/>
          <ac:picMkLst>
            <pc:docMk/>
            <pc:sldMk cId="3151868081" sldId="265"/>
            <ac:picMk id="6" creationId="{92F267A5-93FB-24F4-56CC-61854A82C220}"/>
          </ac:picMkLst>
        </pc:picChg>
      </pc:sldChg>
      <pc:sldChg chg="addSp modSp mod setBg">
        <pc:chgData name="Phakkhaphong Krittawat" userId="d0dabc17e6d6d40a" providerId="LiveId" clId="{28F10249-FE91-4DA2-A538-20BD13DC3228}" dt="2025-11-03T00:21:44.478" v="105" actId="26606"/>
        <pc:sldMkLst>
          <pc:docMk/>
          <pc:sldMk cId="363286845" sldId="266"/>
        </pc:sldMkLst>
        <pc:spChg chg="mod">
          <ac:chgData name="Phakkhaphong Krittawat" userId="d0dabc17e6d6d40a" providerId="LiveId" clId="{28F10249-FE91-4DA2-A538-20BD13DC3228}" dt="2025-11-03T00:21:44.478" v="105" actId="26606"/>
          <ac:spMkLst>
            <pc:docMk/>
            <pc:sldMk cId="363286845" sldId="266"/>
            <ac:spMk id="2" creationId="{42E014EA-B8A6-131A-2A41-C8774C57EC26}"/>
          </ac:spMkLst>
        </pc:spChg>
        <pc:spChg chg="add">
          <ac:chgData name="Phakkhaphong Krittawat" userId="d0dabc17e6d6d40a" providerId="LiveId" clId="{28F10249-FE91-4DA2-A538-20BD13DC3228}" dt="2025-11-03T00:21:44.478" v="105" actId="26606"/>
          <ac:spMkLst>
            <pc:docMk/>
            <pc:sldMk cId="363286845" sldId="266"/>
            <ac:spMk id="12" creationId="{05CD6B0F-9024-BDA3-9E9C-A4E3DF9A0704}"/>
          </ac:spMkLst>
        </pc:spChg>
        <pc:spChg chg="add">
          <ac:chgData name="Phakkhaphong Krittawat" userId="d0dabc17e6d6d40a" providerId="LiveId" clId="{28F10249-FE91-4DA2-A538-20BD13DC3228}" dt="2025-11-03T00:21:44.478" v="105" actId="26606"/>
          <ac:spMkLst>
            <pc:docMk/>
            <pc:sldMk cId="363286845" sldId="266"/>
            <ac:spMk id="15" creationId="{A2679492-7988-4050-9056-542444452411}"/>
          </ac:spMkLst>
        </pc:spChg>
        <pc:spChg chg="add">
          <ac:chgData name="Phakkhaphong Krittawat" userId="d0dabc17e6d6d40a" providerId="LiveId" clId="{28F10249-FE91-4DA2-A538-20BD13DC3228}" dt="2025-11-03T00:21:44.478" v="105" actId="26606"/>
          <ac:spMkLst>
            <pc:docMk/>
            <pc:sldMk cId="363286845" sldId="266"/>
            <ac:spMk id="17" creationId="{B5ABDEAA-B248-4182-B67C-A925338E772D}"/>
          </ac:spMkLst>
        </pc:spChg>
        <pc:spChg chg="add">
          <ac:chgData name="Phakkhaphong Krittawat" userId="d0dabc17e6d6d40a" providerId="LiveId" clId="{28F10249-FE91-4DA2-A538-20BD13DC3228}" dt="2025-11-03T00:21:44.478" v="105" actId="26606"/>
          <ac:spMkLst>
            <pc:docMk/>
            <pc:sldMk cId="363286845" sldId="266"/>
            <ac:spMk id="19" creationId="{B091B163-7D61-4891-ABCF-5C13D9C418D0}"/>
          </ac:spMkLst>
        </pc:spChg>
        <pc:picChg chg="mod">
          <ac:chgData name="Phakkhaphong Krittawat" userId="d0dabc17e6d6d40a" providerId="LiveId" clId="{28F10249-FE91-4DA2-A538-20BD13DC3228}" dt="2025-11-03T00:21:44.478" v="105" actId="26606"/>
          <ac:picMkLst>
            <pc:docMk/>
            <pc:sldMk cId="363286845" sldId="266"/>
            <ac:picMk id="6" creationId="{4ED3487A-8ABF-8D24-91A2-FD8C38005B77}"/>
          </ac:picMkLst>
        </pc:picChg>
        <pc:picChg chg="mod">
          <ac:chgData name="Phakkhaphong Krittawat" userId="d0dabc17e6d6d40a" providerId="LiveId" clId="{28F10249-FE91-4DA2-A538-20BD13DC3228}" dt="2025-11-03T00:21:44.478" v="105" actId="26606"/>
          <ac:picMkLst>
            <pc:docMk/>
            <pc:sldMk cId="363286845" sldId="266"/>
            <ac:picMk id="8" creationId="{637793F0-E21B-B3B2-A3F1-C84D5A6CD9EE}"/>
          </ac:picMkLst>
        </pc:picChg>
        <pc:cxnChg chg="add">
          <ac:chgData name="Phakkhaphong Krittawat" userId="d0dabc17e6d6d40a" providerId="LiveId" clId="{28F10249-FE91-4DA2-A538-20BD13DC3228}" dt="2025-11-03T00:21:44.478" v="105" actId="26606"/>
          <ac:cxnSpMkLst>
            <pc:docMk/>
            <pc:sldMk cId="363286845" sldId="266"/>
            <ac:cxnSpMk id="21" creationId="{C49DA8F6-BCC1-4447-B54C-57856834B94B}"/>
          </ac:cxnSpMkLst>
        </pc:cxnChg>
      </pc:sldChg>
      <pc:sldChg chg="addSp modSp mod setBg">
        <pc:chgData name="Phakkhaphong Krittawat" userId="d0dabc17e6d6d40a" providerId="LiveId" clId="{28F10249-FE91-4DA2-A538-20BD13DC3228}" dt="2025-11-03T00:22:22.925" v="139" actId="26606"/>
        <pc:sldMkLst>
          <pc:docMk/>
          <pc:sldMk cId="3265075739" sldId="267"/>
        </pc:sldMkLst>
        <pc:spChg chg="mod">
          <ac:chgData name="Phakkhaphong Krittawat" userId="d0dabc17e6d6d40a" providerId="LiveId" clId="{28F10249-FE91-4DA2-A538-20BD13DC3228}" dt="2025-11-03T00:22:22.925" v="139" actId="26606"/>
          <ac:spMkLst>
            <pc:docMk/>
            <pc:sldMk cId="3265075739" sldId="267"/>
            <ac:spMk id="5" creationId="{1BACAD5B-13FA-FFD3-C100-48FADEC13114}"/>
          </ac:spMkLst>
        </pc:spChg>
        <pc:spChg chg="add">
          <ac:chgData name="Phakkhaphong Krittawat" userId="d0dabc17e6d6d40a" providerId="LiveId" clId="{28F10249-FE91-4DA2-A538-20BD13DC3228}" dt="2025-11-03T00:22:22.925" v="139" actId="26606"/>
          <ac:spMkLst>
            <pc:docMk/>
            <pc:sldMk cId="3265075739" sldId="267"/>
            <ac:spMk id="13" creationId="{D4771268-CB57-404A-9271-370EB28F6090}"/>
          </ac:spMkLst>
        </pc:spChg>
        <pc:picChg chg="mod">
          <ac:chgData name="Phakkhaphong Krittawat" userId="d0dabc17e6d6d40a" providerId="LiveId" clId="{28F10249-FE91-4DA2-A538-20BD13DC3228}" dt="2025-11-03T00:22:22.925" v="139" actId="26606"/>
          <ac:picMkLst>
            <pc:docMk/>
            <pc:sldMk cId="3265075739" sldId="267"/>
            <ac:picMk id="8" creationId="{488571DD-5668-99CD-0DCA-713DC253BBA2}"/>
          </ac:picMkLst>
        </pc:picChg>
      </pc:sldChg>
      <pc:sldChg chg="addSp delSp modSp mod setBg">
        <pc:chgData name="Phakkhaphong Krittawat" userId="d0dabc17e6d6d40a" providerId="LiveId" clId="{28F10249-FE91-4DA2-A538-20BD13DC3228}" dt="2025-11-03T00:15:54.559" v="7" actId="26606"/>
        <pc:sldMkLst>
          <pc:docMk/>
          <pc:sldMk cId="1799987179" sldId="268"/>
        </pc:sldMkLst>
        <pc:spChg chg="mod">
          <ac:chgData name="Phakkhaphong Krittawat" userId="d0dabc17e6d6d40a" providerId="LiveId" clId="{28F10249-FE91-4DA2-A538-20BD13DC3228}" dt="2025-11-03T00:15:54.559" v="7" actId="26606"/>
          <ac:spMkLst>
            <pc:docMk/>
            <pc:sldMk cId="1799987179" sldId="268"/>
            <ac:spMk id="4" creationId="{BE35841B-3553-0502-59B6-C70FB5CBD25D}"/>
          </ac:spMkLst>
        </pc:spChg>
        <pc:spChg chg="mod">
          <ac:chgData name="Phakkhaphong Krittawat" userId="d0dabc17e6d6d40a" providerId="LiveId" clId="{28F10249-FE91-4DA2-A538-20BD13DC3228}" dt="2025-11-03T00:15:54.559" v="7" actId="26606"/>
          <ac:spMkLst>
            <pc:docMk/>
            <pc:sldMk cId="1799987179" sldId="268"/>
            <ac:spMk id="5" creationId="{6B337EBB-E52F-4FF9-B884-B12F3F7994E0}"/>
          </ac:spMkLst>
        </pc:spChg>
        <pc:spChg chg="add del">
          <ac:chgData name="Phakkhaphong Krittawat" userId="d0dabc17e6d6d40a" providerId="LiveId" clId="{28F10249-FE91-4DA2-A538-20BD13DC3228}" dt="2025-11-03T00:15:54.546" v="6" actId="26606"/>
          <ac:spMkLst>
            <pc:docMk/>
            <pc:sldMk cId="1799987179" sldId="268"/>
            <ac:spMk id="10" creationId="{EFA9B6C6-A247-48A8-9A1C-1E36FA9456B5}"/>
          </ac:spMkLst>
        </pc:spChg>
        <pc:spChg chg="add del">
          <ac:chgData name="Phakkhaphong Krittawat" userId="d0dabc17e6d6d40a" providerId="LiveId" clId="{28F10249-FE91-4DA2-A538-20BD13DC3228}" dt="2025-11-03T00:15:54.546" v="6" actId="26606"/>
          <ac:spMkLst>
            <pc:docMk/>
            <pc:sldMk cId="1799987179" sldId="268"/>
            <ac:spMk id="12" creationId="{C5CB530E-515E-412C-9DF1-5F8FFBD6F383}"/>
          </ac:spMkLst>
        </pc:spChg>
        <pc:spChg chg="add del">
          <ac:chgData name="Phakkhaphong Krittawat" userId="d0dabc17e6d6d40a" providerId="LiveId" clId="{28F10249-FE91-4DA2-A538-20BD13DC3228}" dt="2025-11-03T00:15:54.546" v="6" actId="26606"/>
          <ac:spMkLst>
            <pc:docMk/>
            <pc:sldMk cId="1799987179" sldId="268"/>
            <ac:spMk id="14" creationId="{712D4376-A578-4FF1-94FC-245E7A6A489F}"/>
          </ac:spMkLst>
        </pc:spChg>
        <pc:spChg chg="add del">
          <ac:chgData name="Phakkhaphong Krittawat" userId="d0dabc17e6d6d40a" providerId="LiveId" clId="{28F10249-FE91-4DA2-A538-20BD13DC3228}" dt="2025-11-03T00:15:54.546" v="6" actId="26606"/>
          <ac:spMkLst>
            <pc:docMk/>
            <pc:sldMk cId="1799987179" sldId="268"/>
            <ac:spMk id="16" creationId="{AEA7509D-F04F-40CB-A0B3-EEF16499CC9F}"/>
          </ac:spMkLst>
        </pc:spChg>
        <pc:spChg chg="add">
          <ac:chgData name="Phakkhaphong Krittawat" userId="d0dabc17e6d6d40a" providerId="LiveId" clId="{28F10249-FE91-4DA2-A538-20BD13DC3228}" dt="2025-11-03T00:15:54.559" v="7" actId="26606"/>
          <ac:spMkLst>
            <pc:docMk/>
            <pc:sldMk cId="1799987179" sldId="268"/>
            <ac:spMk id="20" creationId="{508BEF50-7B1E-49A4-BC19-5F4F1D755E64}"/>
          </ac:spMkLst>
        </pc:spChg>
        <pc:spChg chg="add">
          <ac:chgData name="Phakkhaphong Krittawat" userId="d0dabc17e6d6d40a" providerId="LiveId" clId="{28F10249-FE91-4DA2-A538-20BD13DC3228}" dt="2025-11-03T00:15:54.559" v="7" actId="26606"/>
          <ac:spMkLst>
            <pc:docMk/>
            <pc:sldMk cId="1799987179" sldId="268"/>
            <ac:spMk id="21" creationId="{1A3C89F8-0D2F-47FF-B903-151248265F47}"/>
          </ac:spMkLst>
        </pc:spChg>
        <pc:spChg chg="add">
          <ac:chgData name="Phakkhaphong Krittawat" userId="d0dabc17e6d6d40a" providerId="LiveId" clId="{28F10249-FE91-4DA2-A538-20BD13DC3228}" dt="2025-11-03T00:15:54.559" v="7" actId="26606"/>
          <ac:spMkLst>
            <pc:docMk/>
            <pc:sldMk cId="1799987179" sldId="268"/>
            <ac:spMk id="22" creationId="{3FBAD350-5664-4811-A208-657FB882D350}"/>
          </ac:spMkLst>
        </pc:spChg>
        <pc:spChg chg="add">
          <ac:chgData name="Phakkhaphong Krittawat" userId="d0dabc17e6d6d40a" providerId="LiveId" clId="{28F10249-FE91-4DA2-A538-20BD13DC3228}" dt="2025-11-03T00:15:54.559" v="7" actId="26606"/>
          <ac:spMkLst>
            <pc:docMk/>
            <pc:sldMk cId="1799987179" sldId="268"/>
            <ac:spMk id="23" creationId="{C5CB530E-515E-412C-9DF1-5F8FFBD6F383}"/>
          </ac:spMkLst>
        </pc:spChg>
        <pc:spChg chg="add">
          <ac:chgData name="Phakkhaphong Krittawat" userId="d0dabc17e6d6d40a" providerId="LiveId" clId="{28F10249-FE91-4DA2-A538-20BD13DC3228}" dt="2025-11-03T00:15:54.559" v="7" actId="26606"/>
          <ac:spMkLst>
            <pc:docMk/>
            <pc:sldMk cId="1799987179" sldId="268"/>
            <ac:spMk id="24" creationId="{C39ADB8F-D187-49D7-BDCF-C1B6DC727068}"/>
          </ac:spMkLst>
        </pc:spChg>
        <pc:spChg chg="add">
          <ac:chgData name="Phakkhaphong Krittawat" userId="d0dabc17e6d6d40a" providerId="LiveId" clId="{28F10249-FE91-4DA2-A538-20BD13DC3228}" dt="2025-11-03T00:15:54.559" v="7" actId="26606"/>
          <ac:spMkLst>
            <pc:docMk/>
            <pc:sldMk cId="1799987179" sldId="268"/>
            <ac:spMk id="25" creationId="{712D4376-A578-4FF1-94FC-245E7A6A489F}"/>
          </ac:spMkLst>
        </pc:spChg>
        <pc:spChg chg="add">
          <ac:chgData name="Phakkhaphong Krittawat" userId="d0dabc17e6d6d40a" providerId="LiveId" clId="{28F10249-FE91-4DA2-A538-20BD13DC3228}" dt="2025-11-03T00:15:54.559" v="7" actId="26606"/>
          <ac:spMkLst>
            <pc:docMk/>
            <pc:sldMk cId="1799987179" sldId="268"/>
            <ac:spMk id="26" creationId="{AEA7509D-F04F-40CB-A0B3-EEF16499CC9F}"/>
          </ac:spMkLst>
        </pc:spChg>
        <pc:cxnChg chg="add del">
          <ac:chgData name="Phakkhaphong Krittawat" userId="d0dabc17e6d6d40a" providerId="LiveId" clId="{28F10249-FE91-4DA2-A538-20BD13DC3228}" dt="2025-11-03T00:15:54.546" v="6" actId="26606"/>
          <ac:cxnSpMkLst>
            <pc:docMk/>
            <pc:sldMk cId="1799987179" sldId="268"/>
            <ac:cxnSpMk id="18" creationId="{56020367-4FD5-4596-8E10-C5F095CD8DBF}"/>
          </ac:cxnSpMkLst>
        </pc:cxnChg>
        <pc:cxnChg chg="add">
          <ac:chgData name="Phakkhaphong Krittawat" userId="d0dabc17e6d6d40a" providerId="LiveId" clId="{28F10249-FE91-4DA2-A538-20BD13DC3228}" dt="2025-11-03T00:15:54.559" v="7" actId="26606"/>
          <ac:cxnSpMkLst>
            <pc:docMk/>
            <pc:sldMk cId="1799987179" sldId="268"/>
            <ac:cxnSpMk id="27" creationId="{56020367-4FD5-4596-8E10-C5F095CD8DBF}"/>
          </ac:cxnSpMkLst>
        </pc:cxnChg>
      </pc:sldChg>
      <pc:sldChg chg="addSp modSp mod setBg">
        <pc:chgData name="Phakkhaphong Krittawat" userId="d0dabc17e6d6d40a" providerId="LiveId" clId="{28F10249-FE91-4DA2-A538-20BD13DC3228}" dt="2025-11-03T00:22:33.456" v="140" actId="26606"/>
        <pc:sldMkLst>
          <pc:docMk/>
          <pc:sldMk cId="4086527794" sldId="269"/>
        </pc:sldMkLst>
        <pc:spChg chg="mod">
          <ac:chgData name="Phakkhaphong Krittawat" userId="d0dabc17e6d6d40a" providerId="LiveId" clId="{28F10249-FE91-4DA2-A538-20BD13DC3228}" dt="2025-11-03T00:22:33.456" v="140" actId="26606"/>
          <ac:spMkLst>
            <pc:docMk/>
            <pc:sldMk cId="4086527794" sldId="269"/>
            <ac:spMk id="4" creationId="{A94A0E12-1856-C506-62B2-E2C95D1C52BE}"/>
          </ac:spMkLst>
        </pc:spChg>
        <pc:spChg chg="mod">
          <ac:chgData name="Phakkhaphong Krittawat" userId="d0dabc17e6d6d40a" providerId="LiveId" clId="{28F10249-FE91-4DA2-A538-20BD13DC3228}" dt="2025-11-03T00:22:33.456" v="140" actId="26606"/>
          <ac:spMkLst>
            <pc:docMk/>
            <pc:sldMk cId="4086527794" sldId="269"/>
            <ac:spMk id="5" creationId="{B479674A-6B53-2ADE-E7A5-2E9E8C129F79}"/>
          </ac:spMkLst>
        </pc:spChg>
        <pc:spChg chg="add">
          <ac:chgData name="Phakkhaphong Krittawat" userId="d0dabc17e6d6d40a" providerId="LiveId" clId="{28F10249-FE91-4DA2-A538-20BD13DC3228}" dt="2025-11-03T00:22:33.456" v="140" actId="26606"/>
          <ac:spMkLst>
            <pc:docMk/>
            <pc:sldMk cId="4086527794" sldId="269"/>
            <ac:spMk id="10" creationId="{1A3C89F8-0D2F-47FF-B903-151248265F47}"/>
          </ac:spMkLst>
        </pc:spChg>
        <pc:spChg chg="add">
          <ac:chgData name="Phakkhaphong Krittawat" userId="d0dabc17e6d6d40a" providerId="LiveId" clId="{28F10249-FE91-4DA2-A538-20BD13DC3228}" dt="2025-11-03T00:22:33.456" v="140" actId="26606"/>
          <ac:spMkLst>
            <pc:docMk/>
            <pc:sldMk cId="4086527794" sldId="269"/>
            <ac:spMk id="12" creationId="{C5CB530E-515E-412C-9DF1-5F8FFBD6F383}"/>
          </ac:spMkLst>
        </pc:spChg>
        <pc:spChg chg="add">
          <ac:chgData name="Phakkhaphong Krittawat" userId="d0dabc17e6d6d40a" providerId="LiveId" clId="{28F10249-FE91-4DA2-A538-20BD13DC3228}" dt="2025-11-03T00:22:33.456" v="140" actId="26606"/>
          <ac:spMkLst>
            <pc:docMk/>
            <pc:sldMk cId="4086527794" sldId="269"/>
            <ac:spMk id="14" creationId="{712D4376-A578-4FF1-94FC-245E7A6A489F}"/>
          </ac:spMkLst>
        </pc:spChg>
        <pc:spChg chg="add">
          <ac:chgData name="Phakkhaphong Krittawat" userId="d0dabc17e6d6d40a" providerId="LiveId" clId="{28F10249-FE91-4DA2-A538-20BD13DC3228}" dt="2025-11-03T00:22:33.456" v="140" actId="26606"/>
          <ac:spMkLst>
            <pc:docMk/>
            <pc:sldMk cId="4086527794" sldId="269"/>
            <ac:spMk id="16" creationId="{AEA7509D-F04F-40CB-A0B3-EEF16499CC9F}"/>
          </ac:spMkLst>
        </pc:spChg>
        <pc:spChg chg="add">
          <ac:chgData name="Phakkhaphong Krittawat" userId="d0dabc17e6d6d40a" providerId="LiveId" clId="{28F10249-FE91-4DA2-A538-20BD13DC3228}" dt="2025-11-03T00:22:33.456" v="140" actId="26606"/>
          <ac:spMkLst>
            <pc:docMk/>
            <pc:sldMk cId="4086527794" sldId="269"/>
            <ac:spMk id="20" creationId="{508BEF50-7B1E-49A4-BC19-5F4F1D755E64}"/>
          </ac:spMkLst>
        </pc:spChg>
        <pc:spChg chg="add">
          <ac:chgData name="Phakkhaphong Krittawat" userId="d0dabc17e6d6d40a" providerId="LiveId" clId="{28F10249-FE91-4DA2-A538-20BD13DC3228}" dt="2025-11-03T00:22:33.456" v="140" actId="26606"/>
          <ac:spMkLst>
            <pc:docMk/>
            <pc:sldMk cId="4086527794" sldId="269"/>
            <ac:spMk id="22" creationId="{3FBAD350-5664-4811-A208-657FB882D350}"/>
          </ac:spMkLst>
        </pc:spChg>
        <pc:spChg chg="add">
          <ac:chgData name="Phakkhaphong Krittawat" userId="d0dabc17e6d6d40a" providerId="LiveId" clId="{28F10249-FE91-4DA2-A538-20BD13DC3228}" dt="2025-11-03T00:22:33.456" v="140" actId="26606"/>
          <ac:spMkLst>
            <pc:docMk/>
            <pc:sldMk cId="4086527794" sldId="269"/>
            <ac:spMk id="24" creationId="{C39ADB8F-D187-49D7-BDCF-C1B6DC727068}"/>
          </ac:spMkLst>
        </pc:spChg>
        <pc:cxnChg chg="add">
          <ac:chgData name="Phakkhaphong Krittawat" userId="d0dabc17e6d6d40a" providerId="LiveId" clId="{28F10249-FE91-4DA2-A538-20BD13DC3228}" dt="2025-11-03T00:22:33.456" v="140" actId="26606"/>
          <ac:cxnSpMkLst>
            <pc:docMk/>
            <pc:sldMk cId="4086527794" sldId="269"/>
            <ac:cxnSpMk id="18" creationId="{56020367-4FD5-4596-8E10-C5F095CD8DBF}"/>
          </ac:cxnSpMkLst>
        </pc:cxnChg>
      </pc:sldChg>
      <pc:sldChg chg="addSp delSp modSp mod setBg">
        <pc:chgData name="Phakkhaphong Krittawat" userId="d0dabc17e6d6d40a" providerId="LiveId" clId="{28F10249-FE91-4DA2-A538-20BD13DC3228}" dt="2025-11-03T00:25:33.339" v="198" actId="20577"/>
        <pc:sldMkLst>
          <pc:docMk/>
          <pc:sldMk cId="779272736" sldId="270"/>
        </pc:sldMkLst>
        <pc:spChg chg="mod">
          <ac:chgData name="Phakkhaphong Krittawat" userId="d0dabc17e6d6d40a" providerId="LiveId" clId="{28F10249-FE91-4DA2-A538-20BD13DC3228}" dt="2025-11-03T00:22:52.601" v="143" actId="26606"/>
          <ac:spMkLst>
            <pc:docMk/>
            <pc:sldMk cId="779272736" sldId="270"/>
            <ac:spMk id="4" creationId="{F4CD1927-144C-152E-8558-58BE3F080333}"/>
          </ac:spMkLst>
        </pc:spChg>
        <pc:spChg chg="add del">
          <ac:chgData name="Phakkhaphong Krittawat" userId="d0dabc17e6d6d40a" providerId="LiveId" clId="{28F10249-FE91-4DA2-A538-20BD13DC3228}" dt="2025-11-03T00:22:52.601" v="143" actId="26606"/>
          <ac:spMkLst>
            <pc:docMk/>
            <pc:sldMk cId="779272736" sldId="270"/>
            <ac:spMk id="8" creationId="{1A40C32A-CC60-2581-F3E9-C8AAA8BD5FCC}"/>
          </ac:spMkLst>
        </pc:spChg>
        <pc:spChg chg="add del">
          <ac:chgData name="Phakkhaphong Krittawat" userId="d0dabc17e6d6d40a" providerId="LiveId" clId="{28F10249-FE91-4DA2-A538-20BD13DC3228}" dt="2025-11-03T00:22:52.598" v="142" actId="26606"/>
          <ac:spMkLst>
            <pc:docMk/>
            <pc:sldMk cId="779272736" sldId="270"/>
            <ac:spMk id="13" creationId="{D4771268-CB57-404A-9271-370EB28F6090}"/>
          </ac:spMkLst>
        </pc:spChg>
        <pc:spChg chg="add">
          <ac:chgData name="Phakkhaphong Krittawat" userId="d0dabc17e6d6d40a" providerId="LiveId" clId="{28F10249-FE91-4DA2-A538-20BD13DC3228}" dt="2025-11-03T00:22:52.601" v="143" actId="26606"/>
          <ac:spMkLst>
            <pc:docMk/>
            <pc:sldMk cId="779272736" sldId="270"/>
            <ac:spMk id="15" creationId="{CD8B4F24-440B-49E9-B85D-733523DC064B}"/>
          </ac:spMkLst>
        </pc:spChg>
        <pc:spChg chg="add">
          <ac:chgData name="Phakkhaphong Krittawat" userId="d0dabc17e6d6d40a" providerId="LiveId" clId="{28F10249-FE91-4DA2-A538-20BD13DC3228}" dt="2025-11-03T00:22:52.601" v="143" actId="26606"/>
          <ac:spMkLst>
            <pc:docMk/>
            <pc:sldMk cId="779272736" sldId="270"/>
            <ac:spMk id="16" creationId="{2B97F24A-32CE-4C1C-A50D-3016B394DCFB}"/>
          </ac:spMkLst>
        </pc:spChg>
        <pc:spChg chg="add mod">
          <ac:chgData name="Phakkhaphong Krittawat" userId="d0dabc17e6d6d40a" providerId="LiveId" clId="{28F10249-FE91-4DA2-A538-20BD13DC3228}" dt="2025-11-03T00:25:33.339" v="198" actId="20577"/>
          <ac:spMkLst>
            <pc:docMk/>
            <pc:sldMk cId="779272736" sldId="270"/>
            <ac:spMk id="17" creationId="{1A40C32A-CC60-2581-F3E9-C8AAA8BD5FCC}"/>
          </ac:spMkLst>
        </pc:spChg>
        <pc:picChg chg="mod">
          <ac:chgData name="Phakkhaphong Krittawat" userId="d0dabc17e6d6d40a" providerId="LiveId" clId="{28F10249-FE91-4DA2-A538-20BD13DC3228}" dt="2025-11-03T00:23:24.080" v="145" actId="27614"/>
          <ac:picMkLst>
            <pc:docMk/>
            <pc:sldMk cId="779272736" sldId="270"/>
            <ac:picMk id="7" creationId="{B04FF892-2927-DC7F-746D-F32D651C77A6}"/>
          </ac:picMkLst>
        </pc:picChg>
      </pc:sldChg>
      <pc:sldChg chg="del">
        <pc:chgData name="Phakkhaphong Krittawat" userId="d0dabc17e6d6d40a" providerId="LiveId" clId="{28F10249-FE91-4DA2-A538-20BD13DC3228}" dt="2025-11-03T00:25:37.960" v="199" actId="47"/>
        <pc:sldMkLst>
          <pc:docMk/>
          <pc:sldMk cId="1091693685" sldId="272"/>
        </pc:sldMkLst>
      </pc:sldChg>
      <pc:sldChg chg="addSp modSp mod setBg">
        <pc:chgData name="Phakkhaphong Krittawat" userId="d0dabc17e6d6d40a" providerId="LiveId" clId="{28F10249-FE91-4DA2-A538-20BD13DC3228}" dt="2025-11-03T00:26:02.748" v="210" actId="26606"/>
        <pc:sldMkLst>
          <pc:docMk/>
          <pc:sldMk cId="2644517286" sldId="274"/>
        </pc:sldMkLst>
        <pc:spChg chg="mod">
          <ac:chgData name="Phakkhaphong Krittawat" userId="d0dabc17e6d6d40a" providerId="LiveId" clId="{28F10249-FE91-4DA2-A538-20BD13DC3228}" dt="2025-11-03T00:26:02.748" v="210" actId="26606"/>
          <ac:spMkLst>
            <pc:docMk/>
            <pc:sldMk cId="2644517286" sldId="274"/>
            <ac:spMk id="2" creationId="{BA7B96B9-ED4D-2FB1-3E28-ADC172F6DBFB}"/>
          </ac:spMkLst>
        </pc:spChg>
        <pc:spChg chg="add">
          <ac:chgData name="Phakkhaphong Krittawat" userId="d0dabc17e6d6d40a" providerId="LiveId" clId="{28F10249-FE91-4DA2-A538-20BD13DC3228}" dt="2025-11-03T00:26:02.748" v="210" actId="26606"/>
          <ac:spMkLst>
            <pc:docMk/>
            <pc:sldMk cId="2644517286" sldId="274"/>
            <ac:spMk id="16" creationId="{26C47C6A-6BBF-4FD7-5782-29C469849D2A}"/>
          </ac:spMkLst>
        </pc:spChg>
        <pc:spChg chg="add">
          <ac:chgData name="Phakkhaphong Krittawat" userId="d0dabc17e6d6d40a" providerId="LiveId" clId="{28F10249-FE91-4DA2-A538-20BD13DC3228}" dt="2025-11-03T00:26:02.748" v="210" actId="26606"/>
          <ac:spMkLst>
            <pc:docMk/>
            <pc:sldMk cId="2644517286" sldId="274"/>
            <ac:spMk id="19" creationId="{A2679492-7988-4050-9056-542444452411}"/>
          </ac:spMkLst>
        </pc:spChg>
        <pc:spChg chg="add">
          <ac:chgData name="Phakkhaphong Krittawat" userId="d0dabc17e6d6d40a" providerId="LiveId" clId="{28F10249-FE91-4DA2-A538-20BD13DC3228}" dt="2025-11-03T00:26:02.748" v="210" actId="26606"/>
          <ac:spMkLst>
            <pc:docMk/>
            <pc:sldMk cId="2644517286" sldId="274"/>
            <ac:spMk id="21" creationId="{B5ABDEAA-B248-4182-B67C-A925338E772D}"/>
          </ac:spMkLst>
        </pc:spChg>
        <pc:spChg chg="add">
          <ac:chgData name="Phakkhaphong Krittawat" userId="d0dabc17e6d6d40a" providerId="LiveId" clId="{28F10249-FE91-4DA2-A538-20BD13DC3228}" dt="2025-11-03T00:26:02.748" v="210" actId="26606"/>
          <ac:spMkLst>
            <pc:docMk/>
            <pc:sldMk cId="2644517286" sldId="274"/>
            <ac:spMk id="23" creationId="{B091B163-7D61-4891-ABCF-5C13D9C418D0}"/>
          </ac:spMkLst>
        </pc:spChg>
        <pc:picChg chg="mod">
          <ac:chgData name="Phakkhaphong Krittawat" userId="d0dabc17e6d6d40a" providerId="LiveId" clId="{28F10249-FE91-4DA2-A538-20BD13DC3228}" dt="2025-11-03T00:26:02.748" v="210" actId="26606"/>
          <ac:picMkLst>
            <pc:docMk/>
            <pc:sldMk cId="2644517286" sldId="274"/>
            <ac:picMk id="10" creationId="{09A3E570-CE8B-EAF7-8AB5-D4E15472C9AA}"/>
          </ac:picMkLst>
        </pc:picChg>
        <pc:picChg chg="mod ord">
          <ac:chgData name="Phakkhaphong Krittawat" userId="d0dabc17e6d6d40a" providerId="LiveId" clId="{28F10249-FE91-4DA2-A538-20BD13DC3228}" dt="2025-11-03T00:26:02.748" v="210" actId="26606"/>
          <ac:picMkLst>
            <pc:docMk/>
            <pc:sldMk cId="2644517286" sldId="274"/>
            <ac:picMk id="12" creationId="{6B5BDB28-7878-C7C4-C12F-B4EF576DC39D}"/>
          </ac:picMkLst>
        </pc:picChg>
        <pc:cxnChg chg="add">
          <ac:chgData name="Phakkhaphong Krittawat" userId="d0dabc17e6d6d40a" providerId="LiveId" clId="{28F10249-FE91-4DA2-A538-20BD13DC3228}" dt="2025-11-03T00:26:02.748" v="210" actId="26606"/>
          <ac:cxnSpMkLst>
            <pc:docMk/>
            <pc:sldMk cId="2644517286" sldId="274"/>
            <ac:cxnSpMk id="25" creationId="{C49DA8F6-BCC1-4447-B54C-57856834B94B}"/>
          </ac:cxnSpMkLst>
        </pc:cxnChg>
      </pc:sldChg>
      <pc:sldChg chg="addSp modSp mod setBg">
        <pc:chgData name="Phakkhaphong Krittawat" userId="d0dabc17e6d6d40a" providerId="LiveId" clId="{28F10249-FE91-4DA2-A538-20BD13DC3228}" dt="2025-11-03T00:26:08.367" v="211" actId="26606"/>
        <pc:sldMkLst>
          <pc:docMk/>
          <pc:sldMk cId="860401913" sldId="275"/>
        </pc:sldMkLst>
        <pc:spChg chg="mod">
          <ac:chgData name="Phakkhaphong Krittawat" userId="d0dabc17e6d6d40a" providerId="LiveId" clId="{28F10249-FE91-4DA2-A538-20BD13DC3228}" dt="2025-11-03T00:26:08.367" v="211" actId="26606"/>
          <ac:spMkLst>
            <pc:docMk/>
            <pc:sldMk cId="860401913" sldId="275"/>
            <ac:spMk id="2" creationId="{9079C764-0A80-0682-825F-6099BF278A41}"/>
          </ac:spMkLst>
        </pc:spChg>
        <pc:spChg chg="mod ord">
          <ac:chgData name="Phakkhaphong Krittawat" userId="d0dabc17e6d6d40a" providerId="LiveId" clId="{28F10249-FE91-4DA2-A538-20BD13DC3228}" dt="2025-11-03T00:26:08.367" v="211" actId="26606"/>
          <ac:spMkLst>
            <pc:docMk/>
            <pc:sldMk cId="860401913" sldId="275"/>
            <ac:spMk id="3" creationId="{02F25011-3251-21BE-FF5B-2BFD028D75DD}"/>
          </ac:spMkLst>
        </pc:spChg>
        <pc:spChg chg="add">
          <ac:chgData name="Phakkhaphong Krittawat" userId="d0dabc17e6d6d40a" providerId="LiveId" clId="{28F10249-FE91-4DA2-A538-20BD13DC3228}" dt="2025-11-03T00:26:08.367" v="211" actId="26606"/>
          <ac:spMkLst>
            <pc:docMk/>
            <pc:sldMk cId="860401913" sldId="275"/>
            <ac:spMk id="19" creationId="{A2679492-7988-4050-9056-542444452411}"/>
          </ac:spMkLst>
        </pc:spChg>
        <pc:spChg chg="add">
          <ac:chgData name="Phakkhaphong Krittawat" userId="d0dabc17e6d6d40a" providerId="LiveId" clId="{28F10249-FE91-4DA2-A538-20BD13DC3228}" dt="2025-11-03T00:26:08.367" v="211" actId="26606"/>
          <ac:spMkLst>
            <pc:docMk/>
            <pc:sldMk cId="860401913" sldId="275"/>
            <ac:spMk id="21" creationId="{B091B163-7D61-4891-ABCF-5C13D9C418D0}"/>
          </ac:spMkLst>
        </pc:spChg>
        <pc:picChg chg="mod">
          <ac:chgData name="Phakkhaphong Krittawat" userId="d0dabc17e6d6d40a" providerId="LiveId" clId="{28F10249-FE91-4DA2-A538-20BD13DC3228}" dt="2025-11-03T00:26:08.367" v="211" actId="26606"/>
          <ac:picMkLst>
            <pc:docMk/>
            <pc:sldMk cId="860401913" sldId="275"/>
            <ac:picMk id="14" creationId="{68A1C286-4BBA-C7D6-7565-13D458E89E40}"/>
          </ac:picMkLst>
        </pc:picChg>
        <pc:cxnChg chg="add">
          <ac:chgData name="Phakkhaphong Krittawat" userId="d0dabc17e6d6d40a" providerId="LiveId" clId="{28F10249-FE91-4DA2-A538-20BD13DC3228}" dt="2025-11-03T00:26:08.367" v="211" actId="26606"/>
          <ac:cxnSpMkLst>
            <pc:docMk/>
            <pc:sldMk cId="860401913" sldId="275"/>
            <ac:cxnSpMk id="23" creationId="{C49DA8F6-BCC1-4447-B54C-57856834B94B}"/>
          </ac:cxnSpMkLst>
        </pc:cxnChg>
      </pc:sldChg>
      <pc:sldChg chg="addSp modSp mod setBg">
        <pc:chgData name="Phakkhaphong Krittawat" userId="d0dabc17e6d6d40a" providerId="LiveId" clId="{28F10249-FE91-4DA2-A538-20BD13DC3228}" dt="2025-11-03T00:26:16.740" v="212" actId="26606"/>
        <pc:sldMkLst>
          <pc:docMk/>
          <pc:sldMk cId="2121339259" sldId="276"/>
        </pc:sldMkLst>
        <pc:spChg chg="mod">
          <ac:chgData name="Phakkhaphong Krittawat" userId="d0dabc17e6d6d40a" providerId="LiveId" clId="{28F10249-FE91-4DA2-A538-20BD13DC3228}" dt="2025-11-03T00:26:16.740" v="212" actId="26606"/>
          <ac:spMkLst>
            <pc:docMk/>
            <pc:sldMk cId="2121339259" sldId="276"/>
            <ac:spMk id="2" creationId="{79034C41-C1F9-D112-F6B5-31E66BA0DD27}"/>
          </ac:spMkLst>
        </pc:spChg>
        <pc:spChg chg="mod">
          <ac:chgData name="Phakkhaphong Krittawat" userId="d0dabc17e6d6d40a" providerId="LiveId" clId="{28F10249-FE91-4DA2-A538-20BD13DC3228}" dt="2025-11-03T00:26:16.740" v="212" actId="26606"/>
          <ac:spMkLst>
            <pc:docMk/>
            <pc:sldMk cId="2121339259" sldId="276"/>
            <ac:spMk id="4" creationId="{77D063B1-548A-06FE-7938-F278D0DFDAD3}"/>
          </ac:spMkLst>
        </pc:spChg>
        <pc:spChg chg="add">
          <ac:chgData name="Phakkhaphong Krittawat" userId="d0dabc17e6d6d40a" providerId="LiveId" clId="{28F10249-FE91-4DA2-A538-20BD13DC3228}" dt="2025-11-03T00:26:16.740" v="212" actId="26606"/>
          <ac:spMkLst>
            <pc:docMk/>
            <pc:sldMk cId="2121339259" sldId="276"/>
            <ac:spMk id="11" creationId="{A2679492-7988-4050-9056-542444452411}"/>
          </ac:spMkLst>
        </pc:spChg>
        <pc:spChg chg="add">
          <ac:chgData name="Phakkhaphong Krittawat" userId="d0dabc17e6d6d40a" providerId="LiveId" clId="{28F10249-FE91-4DA2-A538-20BD13DC3228}" dt="2025-11-03T00:26:16.740" v="212" actId="26606"/>
          <ac:spMkLst>
            <pc:docMk/>
            <pc:sldMk cId="2121339259" sldId="276"/>
            <ac:spMk id="13" creationId="{B091B163-7D61-4891-ABCF-5C13D9C418D0}"/>
          </ac:spMkLst>
        </pc:spChg>
        <pc:picChg chg="mod">
          <ac:chgData name="Phakkhaphong Krittawat" userId="d0dabc17e6d6d40a" providerId="LiveId" clId="{28F10249-FE91-4DA2-A538-20BD13DC3228}" dt="2025-11-03T00:26:16.740" v="212" actId="26606"/>
          <ac:picMkLst>
            <pc:docMk/>
            <pc:sldMk cId="2121339259" sldId="276"/>
            <ac:picMk id="6" creationId="{C6696644-0B2C-A811-FCA7-7D13956B03D3}"/>
          </ac:picMkLst>
        </pc:picChg>
        <pc:cxnChg chg="add">
          <ac:chgData name="Phakkhaphong Krittawat" userId="d0dabc17e6d6d40a" providerId="LiveId" clId="{28F10249-FE91-4DA2-A538-20BD13DC3228}" dt="2025-11-03T00:26:16.740" v="212" actId="26606"/>
          <ac:cxnSpMkLst>
            <pc:docMk/>
            <pc:sldMk cId="2121339259" sldId="276"/>
            <ac:cxnSpMk id="15" creationId="{C49DA8F6-BCC1-4447-B54C-57856834B94B}"/>
          </ac:cxnSpMkLst>
        </pc:cxnChg>
      </pc:sldChg>
      <pc:sldChg chg="addSp modSp mod setBg">
        <pc:chgData name="Phakkhaphong Krittawat" userId="d0dabc17e6d6d40a" providerId="LiveId" clId="{28F10249-FE91-4DA2-A538-20BD13DC3228}" dt="2025-11-03T00:26:26.870" v="213" actId="26606"/>
        <pc:sldMkLst>
          <pc:docMk/>
          <pc:sldMk cId="2787757125" sldId="277"/>
        </pc:sldMkLst>
        <pc:spChg chg="mod">
          <ac:chgData name="Phakkhaphong Krittawat" userId="d0dabc17e6d6d40a" providerId="LiveId" clId="{28F10249-FE91-4DA2-A538-20BD13DC3228}" dt="2025-11-03T00:26:26.870" v="213" actId="26606"/>
          <ac:spMkLst>
            <pc:docMk/>
            <pc:sldMk cId="2787757125" sldId="277"/>
            <ac:spMk id="2" creationId="{F8F1646E-95D6-6BCF-DA6A-D53DDBE45F35}"/>
          </ac:spMkLst>
        </pc:spChg>
        <pc:spChg chg="mod">
          <ac:chgData name="Phakkhaphong Krittawat" userId="d0dabc17e6d6d40a" providerId="LiveId" clId="{28F10249-FE91-4DA2-A538-20BD13DC3228}" dt="2025-11-03T00:26:26.870" v="213" actId="26606"/>
          <ac:spMkLst>
            <pc:docMk/>
            <pc:sldMk cId="2787757125" sldId="277"/>
            <ac:spMk id="3" creationId="{63EFAE7A-9F2F-CEA8-4C30-72A13E7CD024}"/>
          </ac:spMkLst>
        </pc:spChg>
        <pc:spChg chg="mod">
          <ac:chgData name="Phakkhaphong Krittawat" userId="d0dabc17e6d6d40a" providerId="LiveId" clId="{28F10249-FE91-4DA2-A538-20BD13DC3228}" dt="2025-11-03T00:26:26.870" v="213" actId="26606"/>
          <ac:spMkLst>
            <pc:docMk/>
            <pc:sldMk cId="2787757125" sldId="277"/>
            <ac:spMk id="4" creationId="{CE70DE02-3CB8-43E0-042F-805FCC3BDB27}"/>
          </ac:spMkLst>
        </pc:spChg>
        <pc:spChg chg="add">
          <ac:chgData name="Phakkhaphong Krittawat" userId="d0dabc17e6d6d40a" providerId="LiveId" clId="{28F10249-FE91-4DA2-A538-20BD13DC3228}" dt="2025-11-03T00:26:26.870" v="213" actId="26606"/>
          <ac:spMkLst>
            <pc:docMk/>
            <pc:sldMk cId="2787757125" sldId="277"/>
            <ac:spMk id="9" creationId="{428D436F-9ACD-4C92-AFC8-C934C527A6A4}"/>
          </ac:spMkLst>
        </pc:spChg>
        <pc:spChg chg="add">
          <ac:chgData name="Phakkhaphong Krittawat" userId="d0dabc17e6d6d40a" providerId="LiveId" clId="{28F10249-FE91-4DA2-A538-20BD13DC3228}" dt="2025-11-03T00:26:26.870" v="213" actId="26606"/>
          <ac:spMkLst>
            <pc:docMk/>
            <pc:sldMk cId="2787757125" sldId="277"/>
            <ac:spMk id="11" creationId="{090538E0-A884-4E60-A6AB-77D830E2FCED}"/>
          </ac:spMkLst>
        </pc:spChg>
        <pc:spChg chg="add">
          <ac:chgData name="Phakkhaphong Krittawat" userId="d0dabc17e6d6d40a" providerId="LiveId" clId="{28F10249-FE91-4DA2-A538-20BD13DC3228}" dt="2025-11-03T00:26:26.870" v="213" actId="26606"/>
          <ac:spMkLst>
            <pc:docMk/>
            <pc:sldMk cId="2787757125" sldId="277"/>
            <ac:spMk id="13" creationId="{DB0D7DD0-1C67-4D4C-9E06-678233DB8468}"/>
          </ac:spMkLst>
        </pc:spChg>
      </pc:sldChg>
      <pc:sldChg chg="addSp modSp mod modMedia setBg">
        <pc:chgData name="Phakkhaphong Krittawat" userId="d0dabc17e6d6d40a" providerId="LiveId" clId="{28F10249-FE91-4DA2-A538-20BD13DC3228}" dt="2025-11-03T00:26:44.644" v="216"/>
        <pc:sldMkLst>
          <pc:docMk/>
          <pc:sldMk cId="215804659" sldId="278"/>
        </pc:sldMkLst>
        <pc:spChg chg="mod">
          <ac:chgData name="Phakkhaphong Krittawat" userId="d0dabc17e6d6d40a" providerId="LiveId" clId="{28F10249-FE91-4DA2-A538-20BD13DC3228}" dt="2025-11-03T00:26:40.254" v="214" actId="26606"/>
          <ac:spMkLst>
            <pc:docMk/>
            <pc:sldMk cId="215804659" sldId="278"/>
            <ac:spMk id="2" creationId="{7DDD65AF-6EEC-4854-AAC4-7936F8BD7311}"/>
          </ac:spMkLst>
        </pc:spChg>
        <pc:spChg chg="mod">
          <ac:chgData name="Phakkhaphong Krittawat" userId="d0dabc17e6d6d40a" providerId="LiveId" clId="{28F10249-FE91-4DA2-A538-20BD13DC3228}" dt="2025-11-03T00:26:40.254" v="214" actId="26606"/>
          <ac:spMkLst>
            <pc:docMk/>
            <pc:sldMk cId="215804659" sldId="278"/>
            <ac:spMk id="3" creationId="{01704441-D77A-4A7A-933E-AE5D12A1ABC9}"/>
          </ac:spMkLst>
        </pc:spChg>
        <pc:spChg chg="add">
          <ac:chgData name="Phakkhaphong Krittawat" userId="d0dabc17e6d6d40a" providerId="LiveId" clId="{28F10249-FE91-4DA2-A538-20BD13DC3228}" dt="2025-11-03T00:26:40.254" v="214" actId="26606"/>
          <ac:spMkLst>
            <pc:docMk/>
            <pc:sldMk cId="215804659" sldId="278"/>
            <ac:spMk id="9" creationId="{C1DD1A8A-57D5-4A81-AD04-532B043C5611}"/>
          </ac:spMkLst>
        </pc:spChg>
        <pc:spChg chg="add">
          <ac:chgData name="Phakkhaphong Krittawat" userId="d0dabc17e6d6d40a" providerId="LiveId" clId="{28F10249-FE91-4DA2-A538-20BD13DC3228}" dt="2025-11-03T00:26:40.254" v="214" actId="26606"/>
          <ac:spMkLst>
            <pc:docMk/>
            <pc:sldMk cId="215804659" sldId="278"/>
            <ac:spMk id="11" creationId="{007891EC-4501-44ED-A8C8-B11B6DB767AB}"/>
          </ac:spMkLst>
        </pc:spChg>
        <pc:picChg chg="add mod">
          <ac:chgData name="Phakkhaphong Krittawat" userId="d0dabc17e6d6d40a" providerId="LiveId" clId="{28F10249-FE91-4DA2-A538-20BD13DC3228}" dt="2025-11-03T00:26:44.644" v="216"/>
          <ac:picMkLst>
            <pc:docMk/>
            <pc:sldMk cId="215804659" sldId="278"/>
            <ac:picMk id="5" creationId="{3FD28C45-CCBE-1F22-64CD-B43E330106D8}"/>
          </ac:picMkLst>
        </pc:picChg>
      </pc:sldChg>
      <pc:sldChg chg="addSp modSp mod setBg">
        <pc:chgData name="Phakkhaphong Krittawat" userId="d0dabc17e6d6d40a" providerId="LiveId" clId="{28F10249-FE91-4DA2-A538-20BD13DC3228}" dt="2025-11-03T00:29:35.297" v="234" actId="26606"/>
        <pc:sldMkLst>
          <pc:docMk/>
          <pc:sldMk cId="4214812574" sldId="283"/>
        </pc:sldMkLst>
        <pc:spChg chg="mod">
          <ac:chgData name="Phakkhaphong Krittawat" userId="d0dabc17e6d6d40a" providerId="LiveId" clId="{28F10249-FE91-4DA2-A538-20BD13DC3228}" dt="2025-11-03T00:29:35.297" v="234" actId="26606"/>
          <ac:spMkLst>
            <pc:docMk/>
            <pc:sldMk cId="4214812574" sldId="283"/>
            <ac:spMk id="2" creationId="{4B4DE8D9-D5A0-8EBD-AA01-D22C1AD99E37}"/>
          </ac:spMkLst>
        </pc:spChg>
        <pc:spChg chg="mod ord">
          <ac:chgData name="Phakkhaphong Krittawat" userId="d0dabc17e6d6d40a" providerId="LiveId" clId="{28F10249-FE91-4DA2-A538-20BD13DC3228}" dt="2025-11-03T00:29:35.297" v="234" actId="26606"/>
          <ac:spMkLst>
            <pc:docMk/>
            <pc:sldMk cId="4214812574" sldId="283"/>
            <ac:spMk id="3" creationId="{23CE411B-3298-BF9E-A61C-99D819ABB510}"/>
          </ac:spMkLst>
        </pc:spChg>
        <pc:spChg chg="add">
          <ac:chgData name="Phakkhaphong Krittawat" userId="d0dabc17e6d6d40a" providerId="LiveId" clId="{28F10249-FE91-4DA2-A538-20BD13DC3228}" dt="2025-11-03T00:29:35.297" v="234" actId="26606"/>
          <ac:spMkLst>
            <pc:docMk/>
            <pc:sldMk cId="4214812574" sldId="283"/>
            <ac:spMk id="11" creationId="{B95B9BA8-1D69-4796-85F5-B6D0BD52354B}"/>
          </ac:spMkLst>
        </pc:spChg>
        <pc:grpChg chg="add">
          <ac:chgData name="Phakkhaphong Krittawat" userId="d0dabc17e6d6d40a" providerId="LiveId" clId="{28F10249-FE91-4DA2-A538-20BD13DC3228}" dt="2025-11-03T00:29:35.297" v="234" actId="26606"/>
          <ac:grpSpMkLst>
            <pc:docMk/>
            <pc:sldMk cId="4214812574" sldId="283"/>
            <ac:grpSpMk id="13" creationId="{CC09AFE8-9934-40C0-A058-4008A3B197E7}"/>
          </ac:grpSpMkLst>
        </pc:grpChg>
        <pc:picChg chg="mod">
          <ac:chgData name="Phakkhaphong Krittawat" userId="d0dabc17e6d6d40a" providerId="LiveId" clId="{28F10249-FE91-4DA2-A538-20BD13DC3228}" dt="2025-11-03T00:29:35.297" v="234" actId="26606"/>
          <ac:picMkLst>
            <pc:docMk/>
            <pc:sldMk cId="4214812574" sldId="283"/>
            <ac:picMk id="6" creationId="{348AB935-3206-C1FD-B233-C65A9A02CAE7}"/>
          </ac:picMkLst>
        </pc:picChg>
      </pc:sldChg>
      <pc:sldChg chg="addSp delSp modSp mod setBg">
        <pc:chgData name="Phakkhaphong Krittawat" userId="d0dabc17e6d6d40a" providerId="LiveId" clId="{28F10249-FE91-4DA2-A538-20BD13DC3228}" dt="2025-11-03T00:29:45.485" v="237" actId="26606"/>
        <pc:sldMkLst>
          <pc:docMk/>
          <pc:sldMk cId="3282712141" sldId="284"/>
        </pc:sldMkLst>
        <pc:spChg chg="mod">
          <ac:chgData name="Phakkhaphong Krittawat" userId="d0dabc17e6d6d40a" providerId="LiveId" clId="{28F10249-FE91-4DA2-A538-20BD13DC3228}" dt="2025-11-03T00:29:45.485" v="237" actId="26606"/>
          <ac:spMkLst>
            <pc:docMk/>
            <pc:sldMk cId="3282712141" sldId="284"/>
            <ac:spMk id="2" creationId="{6E32147F-38C1-FD39-7805-2562BEE0D0C6}"/>
          </ac:spMkLst>
        </pc:spChg>
        <pc:spChg chg="mod ord">
          <ac:chgData name="Phakkhaphong Krittawat" userId="d0dabc17e6d6d40a" providerId="LiveId" clId="{28F10249-FE91-4DA2-A538-20BD13DC3228}" dt="2025-11-03T00:29:45.485" v="237" actId="26606"/>
          <ac:spMkLst>
            <pc:docMk/>
            <pc:sldMk cId="3282712141" sldId="284"/>
            <ac:spMk id="3" creationId="{CAB203A9-D886-5574-63F3-EC4A4FA1C3CA}"/>
          </ac:spMkLst>
        </pc:spChg>
        <pc:spChg chg="mod">
          <ac:chgData name="Phakkhaphong Krittawat" userId="d0dabc17e6d6d40a" providerId="LiveId" clId="{28F10249-FE91-4DA2-A538-20BD13DC3228}" dt="2025-11-03T00:29:45.485" v="237" actId="26606"/>
          <ac:spMkLst>
            <pc:docMk/>
            <pc:sldMk cId="3282712141" sldId="284"/>
            <ac:spMk id="5" creationId="{1C5C2293-B96B-581B-A817-77855A2A1F0F}"/>
          </ac:spMkLst>
        </pc:spChg>
        <pc:spChg chg="add del">
          <ac:chgData name="Phakkhaphong Krittawat" userId="d0dabc17e6d6d40a" providerId="LiveId" clId="{28F10249-FE91-4DA2-A538-20BD13DC3228}" dt="2025-11-03T00:29:45.477" v="236" actId="26606"/>
          <ac:spMkLst>
            <pc:docMk/>
            <pc:sldMk cId="3282712141" sldId="284"/>
            <ac:spMk id="15" creationId="{C3896A03-3945-419A-B66B-4EE266EDD152}"/>
          </ac:spMkLst>
        </pc:spChg>
        <pc:spChg chg="add del">
          <ac:chgData name="Phakkhaphong Krittawat" userId="d0dabc17e6d6d40a" providerId="LiveId" clId="{28F10249-FE91-4DA2-A538-20BD13DC3228}" dt="2025-11-03T00:29:45.477" v="236" actId="26606"/>
          <ac:spMkLst>
            <pc:docMk/>
            <pc:sldMk cId="3282712141" sldId="284"/>
            <ac:spMk id="17" creationId="{B34F5AD2-EDBD-4BBD-A55C-EAFFD0C7097A}"/>
          </ac:spMkLst>
        </pc:spChg>
        <pc:spChg chg="add del">
          <ac:chgData name="Phakkhaphong Krittawat" userId="d0dabc17e6d6d40a" providerId="LiveId" clId="{28F10249-FE91-4DA2-A538-20BD13DC3228}" dt="2025-11-03T00:29:45.477" v="236" actId="26606"/>
          <ac:spMkLst>
            <pc:docMk/>
            <pc:sldMk cId="3282712141" sldId="284"/>
            <ac:spMk id="19" creationId="{450D3AD2-FA80-415F-A9CE-54D884561CD7}"/>
          </ac:spMkLst>
        </pc:spChg>
        <pc:spChg chg="add">
          <ac:chgData name="Phakkhaphong Krittawat" userId="d0dabc17e6d6d40a" providerId="LiveId" clId="{28F10249-FE91-4DA2-A538-20BD13DC3228}" dt="2025-11-03T00:29:45.485" v="237" actId="26606"/>
          <ac:spMkLst>
            <pc:docMk/>
            <pc:sldMk cId="3282712141" sldId="284"/>
            <ac:spMk id="31" creationId="{5A0118C5-4F8D-4CF4-BADD-53FEACC6C42A}"/>
          </ac:spMkLst>
        </pc:spChg>
        <pc:spChg chg="add">
          <ac:chgData name="Phakkhaphong Krittawat" userId="d0dabc17e6d6d40a" providerId="LiveId" clId="{28F10249-FE91-4DA2-A538-20BD13DC3228}" dt="2025-11-03T00:29:45.485" v="237" actId="26606"/>
          <ac:spMkLst>
            <pc:docMk/>
            <pc:sldMk cId="3282712141" sldId="284"/>
            <ac:spMk id="32" creationId="{C4C270DE-0BEB-4372-B440-7EADA6FAFA55}"/>
          </ac:spMkLst>
        </pc:spChg>
        <pc:spChg chg="add">
          <ac:chgData name="Phakkhaphong Krittawat" userId="d0dabc17e6d6d40a" providerId="LiveId" clId="{28F10249-FE91-4DA2-A538-20BD13DC3228}" dt="2025-11-03T00:29:45.485" v="237" actId="26606"/>
          <ac:spMkLst>
            <pc:docMk/>
            <pc:sldMk cId="3282712141" sldId="284"/>
            <ac:spMk id="34" creationId="{757ACA0C-8702-4043-8D4D-582EAEDF1CF8}"/>
          </ac:spMkLst>
        </pc:spChg>
        <pc:grpChg chg="add">
          <ac:chgData name="Phakkhaphong Krittawat" userId="d0dabc17e6d6d40a" providerId="LiveId" clId="{28F10249-FE91-4DA2-A538-20BD13DC3228}" dt="2025-11-03T00:29:45.485" v="237" actId="26606"/>
          <ac:grpSpMkLst>
            <pc:docMk/>
            <pc:sldMk cId="3282712141" sldId="284"/>
            <ac:grpSpMk id="33" creationId="{D92F9A1A-77F4-4E16-958B-64BB489FFEBC}"/>
          </ac:grpSpMkLst>
        </pc:grpChg>
        <pc:picChg chg="mod ord">
          <ac:chgData name="Phakkhaphong Krittawat" userId="d0dabc17e6d6d40a" providerId="LiveId" clId="{28F10249-FE91-4DA2-A538-20BD13DC3228}" dt="2025-11-03T00:29:45.485" v="237" actId="26606"/>
          <ac:picMkLst>
            <pc:docMk/>
            <pc:sldMk cId="3282712141" sldId="284"/>
            <ac:picMk id="8" creationId="{7A064BC7-C050-5C6C-F3FD-1068DECE622E}"/>
          </ac:picMkLst>
        </pc:picChg>
        <pc:picChg chg="mod ord">
          <ac:chgData name="Phakkhaphong Krittawat" userId="d0dabc17e6d6d40a" providerId="LiveId" clId="{28F10249-FE91-4DA2-A538-20BD13DC3228}" dt="2025-11-03T00:29:45.485" v="237" actId="26606"/>
          <ac:picMkLst>
            <pc:docMk/>
            <pc:sldMk cId="3282712141" sldId="284"/>
            <ac:picMk id="10" creationId="{CC917A29-2FF2-EF0C-DF6E-6E2DD94F830B}"/>
          </ac:picMkLst>
        </pc:picChg>
      </pc:sldChg>
      <pc:sldChg chg="addSp modSp mod setBg">
        <pc:chgData name="Phakkhaphong Krittawat" userId="d0dabc17e6d6d40a" providerId="LiveId" clId="{28F10249-FE91-4DA2-A538-20BD13DC3228}" dt="2025-11-03T00:29:54.181" v="238" actId="26606"/>
        <pc:sldMkLst>
          <pc:docMk/>
          <pc:sldMk cId="1933782761" sldId="285"/>
        </pc:sldMkLst>
        <pc:spChg chg="mod">
          <ac:chgData name="Phakkhaphong Krittawat" userId="d0dabc17e6d6d40a" providerId="LiveId" clId="{28F10249-FE91-4DA2-A538-20BD13DC3228}" dt="2025-11-03T00:29:54.181" v="238" actId="26606"/>
          <ac:spMkLst>
            <pc:docMk/>
            <pc:sldMk cId="1933782761" sldId="285"/>
            <ac:spMk id="2" creationId="{DD60726F-5DF2-92A4-90A6-C0034BBF4BCD}"/>
          </ac:spMkLst>
        </pc:spChg>
        <pc:spChg chg="mod">
          <ac:chgData name="Phakkhaphong Krittawat" userId="d0dabc17e6d6d40a" providerId="LiveId" clId="{28F10249-FE91-4DA2-A538-20BD13DC3228}" dt="2025-11-03T00:29:54.181" v="238" actId="26606"/>
          <ac:spMkLst>
            <pc:docMk/>
            <pc:sldMk cId="1933782761" sldId="285"/>
            <ac:spMk id="3" creationId="{BFC680A2-AD3E-DABE-5943-BC82254B5C40}"/>
          </ac:spMkLst>
        </pc:spChg>
        <pc:spChg chg="add">
          <ac:chgData name="Phakkhaphong Krittawat" userId="d0dabc17e6d6d40a" providerId="LiveId" clId="{28F10249-FE91-4DA2-A538-20BD13DC3228}" dt="2025-11-03T00:29:54.181" v="238" actId="26606"/>
          <ac:spMkLst>
            <pc:docMk/>
            <pc:sldMk cId="1933782761" sldId="285"/>
            <ac:spMk id="8" creationId="{70DFC902-7D23-471A-B557-B6B6917D7A0D}"/>
          </ac:spMkLst>
        </pc:spChg>
        <pc:spChg chg="add">
          <ac:chgData name="Phakkhaphong Krittawat" userId="d0dabc17e6d6d40a" providerId="LiveId" clId="{28F10249-FE91-4DA2-A538-20BD13DC3228}" dt="2025-11-03T00:29:54.181" v="238" actId="26606"/>
          <ac:spMkLst>
            <pc:docMk/>
            <pc:sldMk cId="1933782761" sldId="285"/>
            <ac:spMk id="10" creationId="{A55D5633-D557-4DCA-982C-FF36EB7A1C00}"/>
          </ac:spMkLst>
        </pc:spChg>
        <pc:spChg chg="add">
          <ac:chgData name="Phakkhaphong Krittawat" userId="d0dabc17e6d6d40a" providerId="LiveId" clId="{28F10249-FE91-4DA2-A538-20BD13DC3228}" dt="2025-11-03T00:29:54.181" v="238" actId="26606"/>
          <ac:spMkLst>
            <pc:docMk/>
            <pc:sldMk cId="1933782761" sldId="285"/>
            <ac:spMk id="12" creationId="{450D3AD2-FA80-415F-A9CE-54D884561CD7}"/>
          </ac:spMkLst>
        </pc:spChg>
      </pc:sldChg>
      <pc:sldChg chg="addSp modSp mod setBg">
        <pc:chgData name="Phakkhaphong Krittawat" userId="d0dabc17e6d6d40a" providerId="LiveId" clId="{28F10249-FE91-4DA2-A538-20BD13DC3228}" dt="2025-11-03T00:26:49.186" v="217" actId="26606"/>
        <pc:sldMkLst>
          <pc:docMk/>
          <pc:sldMk cId="3312986902" sldId="315"/>
        </pc:sldMkLst>
        <pc:spChg chg="mod">
          <ac:chgData name="Phakkhaphong Krittawat" userId="d0dabc17e6d6d40a" providerId="LiveId" clId="{28F10249-FE91-4DA2-A538-20BD13DC3228}" dt="2025-11-03T00:26:49.186" v="217" actId="26606"/>
          <ac:spMkLst>
            <pc:docMk/>
            <pc:sldMk cId="3312986902" sldId="315"/>
            <ac:spMk id="4" creationId="{FD4A9D3C-9CFF-17CA-5958-294016F66441}"/>
          </ac:spMkLst>
        </pc:spChg>
        <pc:spChg chg="mod ord">
          <ac:chgData name="Phakkhaphong Krittawat" userId="d0dabc17e6d6d40a" providerId="LiveId" clId="{28F10249-FE91-4DA2-A538-20BD13DC3228}" dt="2025-11-03T00:26:49.186" v="217" actId="26606"/>
          <ac:spMkLst>
            <pc:docMk/>
            <pc:sldMk cId="3312986902" sldId="315"/>
            <ac:spMk id="5" creationId="{D2325D45-7D9F-5CB1-77F1-D64C97EE50AD}"/>
          </ac:spMkLst>
        </pc:spChg>
        <pc:spChg chg="add">
          <ac:chgData name="Phakkhaphong Krittawat" userId="d0dabc17e6d6d40a" providerId="LiveId" clId="{28F10249-FE91-4DA2-A538-20BD13DC3228}" dt="2025-11-03T00:26:49.186" v="217" actId="26606"/>
          <ac:spMkLst>
            <pc:docMk/>
            <pc:sldMk cId="3312986902" sldId="315"/>
            <ac:spMk id="11" creationId="{327D73B4-9F5C-4A64-A179-51B9500CB8B5}"/>
          </ac:spMkLst>
        </pc:spChg>
        <pc:spChg chg="add">
          <ac:chgData name="Phakkhaphong Krittawat" userId="d0dabc17e6d6d40a" providerId="LiveId" clId="{28F10249-FE91-4DA2-A538-20BD13DC3228}" dt="2025-11-03T00:26:49.186" v="217" actId="26606"/>
          <ac:spMkLst>
            <pc:docMk/>
            <pc:sldMk cId="3312986902" sldId="315"/>
            <ac:spMk id="13" creationId="{C1F06963-6374-4B48-844F-071A9BAAAE02}"/>
          </ac:spMkLst>
        </pc:spChg>
        <pc:spChg chg="add">
          <ac:chgData name="Phakkhaphong Krittawat" userId="d0dabc17e6d6d40a" providerId="LiveId" clId="{28F10249-FE91-4DA2-A538-20BD13DC3228}" dt="2025-11-03T00:26:49.186" v="217" actId="26606"/>
          <ac:spMkLst>
            <pc:docMk/>
            <pc:sldMk cId="3312986902" sldId="315"/>
            <ac:spMk id="19" creationId="{E3020543-B24B-4EC4-8FFC-8DD88EEA91A8}"/>
          </ac:spMkLst>
        </pc:spChg>
        <pc:grpChg chg="add">
          <ac:chgData name="Phakkhaphong Krittawat" userId="d0dabc17e6d6d40a" providerId="LiveId" clId="{28F10249-FE91-4DA2-A538-20BD13DC3228}" dt="2025-11-03T00:26:49.186" v="217" actId="26606"/>
          <ac:grpSpMkLst>
            <pc:docMk/>
            <pc:sldMk cId="3312986902" sldId="315"/>
            <ac:grpSpMk id="15" creationId="{5614C7C0-FA1D-4105-8345-1DF76F9870A8}"/>
          </ac:grpSpMkLst>
        </pc:grpChg>
        <pc:picChg chg="mod">
          <ac:chgData name="Phakkhaphong Krittawat" userId="d0dabc17e6d6d40a" providerId="LiveId" clId="{28F10249-FE91-4DA2-A538-20BD13DC3228}" dt="2025-11-03T00:26:49.186" v="217" actId="26606"/>
          <ac:picMkLst>
            <pc:docMk/>
            <pc:sldMk cId="3312986902" sldId="315"/>
            <ac:picMk id="6" creationId="{83F2C365-E536-0878-A91E-53BF8A85A231}"/>
          </ac:picMkLst>
        </pc:picChg>
        <pc:cxnChg chg="add">
          <ac:chgData name="Phakkhaphong Krittawat" userId="d0dabc17e6d6d40a" providerId="LiveId" clId="{28F10249-FE91-4DA2-A538-20BD13DC3228}" dt="2025-11-03T00:26:49.186" v="217" actId="26606"/>
          <ac:cxnSpMkLst>
            <pc:docMk/>
            <pc:sldMk cId="3312986902" sldId="315"/>
            <ac:cxnSpMk id="21" creationId="{C49DA8F6-BCC1-4447-B54C-57856834B94B}"/>
          </ac:cxnSpMkLst>
        </pc:cxnChg>
      </pc:sldChg>
      <pc:sldChg chg="addSp modSp mod setBg">
        <pc:chgData name="Phakkhaphong Krittawat" userId="d0dabc17e6d6d40a" providerId="LiveId" clId="{28F10249-FE91-4DA2-A538-20BD13DC3228}" dt="2025-11-03T00:30:01.058" v="239" actId="26606"/>
        <pc:sldMkLst>
          <pc:docMk/>
          <pc:sldMk cId="3689559134" sldId="1363"/>
        </pc:sldMkLst>
        <pc:spChg chg="mod">
          <ac:chgData name="Phakkhaphong Krittawat" userId="d0dabc17e6d6d40a" providerId="LiveId" clId="{28F10249-FE91-4DA2-A538-20BD13DC3228}" dt="2025-11-03T00:30:01.058" v="239" actId="26606"/>
          <ac:spMkLst>
            <pc:docMk/>
            <pc:sldMk cId="3689559134" sldId="1363"/>
            <ac:spMk id="2" creationId="{0CA50714-EEE5-7CA2-C657-8541BE22D80A}"/>
          </ac:spMkLst>
        </pc:spChg>
        <pc:spChg chg="mod">
          <ac:chgData name="Phakkhaphong Krittawat" userId="d0dabc17e6d6d40a" providerId="LiveId" clId="{28F10249-FE91-4DA2-A538-20BD13DC3228}" dt="2025-11-03T00:30:01.058" v="239" actId="26606"/>
          <ac:spMkLst>
            <pc:docMk/>
            <pc:sldMk cId="3689559134" sldId="1363"/>
            <ac:spMk id="5" creationId="{85988DD2-E3F1-84BA-79FB-9516A9C68BC2}"/>
          </ac:spMkLst>
        </pc:spChg>
        <pc:spChg chg="add">
          <ac:chgData name="Phakkhaphong Krittawat" userId="d0dabc17e6d6d40a" providerId="LiveId" clId="{28F10249-FE91-4DA2-A538-20BD13DC3228}" dt="2025-11-03T00:30:01.058" v="239" actId="26606"/>
          <ac:spMkLst>
            <pc:docMk/>
            <pc:sldMk cId="3689559134" sldId="1363"/>
            <ac:spMk id="12" creationId="{B34F5AD2-EDBD-4BBD-A55C-EAFFD0C7097A}"/>
          </ac:spMkLst>
        </pc:spChg>
        <pc:spChg chg="add">
          <ac:chgData name="Phakkhaphong Krittawat" userId="d0dabc17e6d6d40a" providerId="LiveId" clId="{28F10249-FE91-4DA2-A538-20BD13DC3228}" dt="2025-11-03T00:30:01.058" v="239" actId="26606"/>
          <ac:spMkLst>
            <pc:docMk/>
            <pc:sldMk cId="3689559134" sldId="1363"/>
            <ac:spMk id="14" creationId="{C3896A03-3945-419A-B66B-4EE266EDD152}"/>
          </ac:spMkLst>
        </pc:spChg>
        <pc:spChg chg="add">
          <ac:chgData name="Phakkhaphong Krittawat" userId="d0dabc17e6d6d40a" providerId="LiveId" clId="{28F10249-FE91-4DA2-A538-20BD13DC3228}" dt="2025-11-03T00:30:01.058" v="239" actId="26606"/>
          <ac:spMkLst>
            <pc:docMk/>
            <pc:sldMk cId="3689559134" sldId="1363"/>
            <ac:spMk id="16" creationId="{450D3AD2-FA80-415F-A9CE-54D884561CD7}"/>
          </ac:spMkLst>
        </pc:spChg>
        <pc:picChg chg="mod">
          <ac:chgData name="Phakkhaphong Krittawat" userId="d0dabc17e6d6d40a" providerId="LiveId" clId="{28F10249-FE91-4DA2-A538-20BD13DC3228}" dt="2025-11-03T00:30:01.058" v="239" actId="26606"/>
          <ac:picMkLst>
            <pc:docMk/>
            <pc:sldMk cId="3689559134" sldId="1363"/>
            <ac:picMk id="7" creationId="{62FFE5FB-8D18-A200-B325-1AE3B722C733}"/>
          </ac:picMkLst>
        </pc:picChg>
      </pc:sldChg>
      <pc:sldChg chg="modSp mod">
        <pc:chgData name="Phakkhaphong Krittawat" userId="d0dabc17e6d6d40a" providerId="LiveId" clId="{28F10249-FE91-4DA2-A538-20BD13DC3228}" dt="2025-11-03T00:30:21.061" v="240" actId="122"/>
        <pc:sldMkLst>
          <pc:docMk/>
          <pc:sldMk cId="3751307805" sldId="1365"/>
        </pc:sldMkLst>
        <pc:spChg chg="mod">
          <ac:chgData name="Phakkhaphong Krittawat" userId="d0dabc17e6d6d40a" providerId="LiveId" clId="{28F10249-FE91-4DA2-A538-20BD13DC3228}" dt="2025-11-03T00:30:21.061" v="240" actId="122"/>
          <ac:spMkLst>
            <pc:docMk/>
            <pc:sldMk cId="3751307805" sldId="1365"/>
            <ac:spMk id="7" creationId="{C5C9157D-5FE8-EB5E-B7C2-62102D208E13}"/>
          </ac:spMkLst>
        </pc:spChg>
      </pc:sldChg>
      <pc:sldChg chg="modSp mod">
        <pc:chgData name="Phakkhaphong Krittawat" userId="d0dabc17e6d6d40a" providerId="LiveId" clId="{28F10249-FE91-4DA2-A538-20BD13DC3228}" dt="2025-11-03T00:30:38.443" v="245" actId="14100"/>
        <pc:sldMkLst>
          <pc:docMk/>
          <pc:sldMk cId="3895605843" sldId="1366"/>
        </pc:sldMkLst>
        <pc:spChg chg="mod">
          <ac:chgData name="Phakkhaphong Krittawat" userId="d0dabc17e6d6d40a" providerId="LiveId" clId="{28F10249-FE91-4DA2-A538-20BD13DC3228}" dt="2025-11-03T00:30:29.714" v="241" actId="122"/>
          <ac:spMkLst>
            <pc:docMk/>
            <pc:sldMk cId="3895605843" sldId="1366"/>
            <ac:spMk id="5" creationId="{B44AEB85-AE20-26A9-2DCE-E662DD003575}"/>
          </ac:spMkLst>
        </pc:spChg>
        <pc:picChg chg="mod">
          <ac:chgData name="Phakkhaphong Krittawat" userId="d0dabc17e6d6d40a" providerId="LiveId" clId="{28F10249-FE91-4DA2-A538-20BD13DC3228}" dt="2025-11-03T00:30:38.443" v="245" actId="14100"/>
          <ac:picMkLst>
            <pc:docMk/>
            <pc:sldMk cId="3895605843" sldId="1366"/>
            <ac:picMk id="8" creationId="{6F0F3250-265E-2817-C555-A71E7A628674}"/>
          </ac:picMkLst>
        </pc:picChg>
        <pc:picChg chg="mod">
          <ac:chgData name="Phakkhaphong Krittawat" userId="d0dabc17e6d6d40a" providerId="LiveId" clId="{28F10249-FE91-4DA2-A538-20BD13DC3228}" dt="2025-11-03T00:30:33.859" v="243" actId="14100"/>
          <ac:picMkLst>
            <pc:docMk/>
            <pc:sldMk cId="3895605843" sldId="1366"/>
            <ac:picMk id="9" creationId="{75A3FFAB-A5AA-4F82-D326-8AFEB9777B55}"/>
          </ac:picMkLst>
        </pc:picChg>
      </pc:sldChg>
      <pc:sldChg chg="addSp modSp mod setBg">
        <pc:chgData name="Phakkhaphong Krittawat" userId="d0dabc17e6d6d40a" providerId="LiveId" clId="{28F10249-FE91-4DA2-A538-20BD13DC3228}" dt="2025-11-03T00:27:51.964" v="221" actId="26606"/>
        <pc:sldMkLst>
          <pc:docMk/>
          <pc:sldMk cId="2726219168" sldId="1380"/>
        </pc:sldMkLst>
        <pc:spChg chg="mod">
          <ac:chgData name="Phakkhaphong Krittawat" userId="d0dabc17e6d6d40a" providerId="LiveId" clId="{28F10249-FE91-4DA2-A538-20BD13DC3228}" dt="2025-11-03T00:27:51.964" v="221" actId="26606"/>
          <ac:spMkLst>
            <pc:docMk/>
            <pc:sldMk cId="2726219168" sldId="1380"/>
            <ac:spMk id="2" creationId="{864008A3-6ABD-7F81-7156-CE229F943E2B}"/>
          </ac:spMkLst>
        </pc:spChg>
        <pc:spChg chg="mod">
          <ac:chgData name="Phakkhaphong Krittawat" userId="d0dabc17e6d6d40a" providerId="LiveId" clId="{28F10249-FE91-4DA2-A538-20BD13DC3228}" dt="2025-11-03T00:27:51.964" v="221" actId="26606"/>
          <ac:spMkLst>
            <pc:docMk/>
            <pc:sldMk cId="2726219168" sldId="1380"/>
            <ac:spMk id="3" creationId="{092EEAF3-F2CF-8128-7158-607AA265F382}"/>
          </ac:spMkLst>
        </pc:spChg>
        <pc:spChg chg="mod">
          <ac:chgData name="Phakkhaphong Krittawat" userId="d0dabc17e6d6d40a" providerId="LiveId" clId="{28F10249-FE91-4DA2-A538-20BD13DC3228}" dt="2025-11-03T00:27:51.964" v="221" actId="26606"/>
          <ac:spMkLst>
            <pc:docMk/>
            <pc:sldMk cId="2726219168" sldId="1380"/>
            <ac:spMk id="4" creationId="{9C72C1B3-998F-AA6A-36A9-1C6E89D7797E}"/>
          </ac:spMkLst>
        </pc:spChg>
        <pc:spChg chg="add">
          <ac:chgData name="Phakkhaphong Krittawat" userId="d0dabc17e6d6d40a" providerId="LiveId" clId="{28F10249-FE91-4DA2-A538-20BD13DC3228}" dt="2025-11-03T00:27:51.964" v="221" actId="26606"/>
          <ac:spMkLst>
            <pc:docMk/>
            <pc:sldMk cId="2726219168" sldId="1380"/>
            <ac:spMk id="9" creationId="{428D436F-9ACD-4C92-AFC8-C934C527A6A4}"/>
          </ac:spMkLst>
        </pc:spChg>
        <pc:spChg chg="add">
          <ac:chgData name="Phakkhaphong Krittawat" userId="d0dabc17e6d6d40a" providerId="LiveId" clId="{28F10249-FE91-4DA2-A538-20BD13DC3228}" dt="2025-11-03T00:27:51.964" v="221" actId="26606"/>
          <ac:spMkLst>
            <pc:docMk/>
            <pc:sldMk cId="2726219168" sldId="1380"/>
            <ac:spMk id="11" creationId="{090538E0-A884-4E60-A6AB-77D830E2FCED}"/>
          </ac:spMkLst>
        </pc:spChg>
        <pc:spChg chg="add">
          <ac:chgData name="Phakkhaphong Krittawat" userId="d0dabc17e6d6d40a" providerId="LiveId" clId="{28F10249-FE91-4DA2-A538-20BD13DC3228}" dt="2025-11-03T00:27:51.964" v="221" actId="26606"/>
          <ac:spMkLst>
            <pc:docMk/>
            <pc:sldMk cId="2726219168" sldId="1380"/>
            <ac:spMk id="13" creationId="{DB0D7DD0-1C67-4D4C-9E06-678233DB8468}"/>
          </ac:spMkLst>
        </pc:spChg>
      </pc:sldChg>
      <pc:sldChg chg="addSp modSp mod setBg">
        <pc:chgData name="Phakkhaphong Krittawat" userId="d0dabc17e6d6d40a" providerId="LiveId" clId="{28F10249-FE91-4DA2-A538-20BD13DC3228}" dt="2025-11-03T00:28:39.872" v="222" actId="26606"/>
        <pc:sldMkLst>
          <pc:docMk/>
          <pc:sldMk cId="3575233141" sldId="1381"/>
        </pc:sldMkLst>
        <pc:spChg chg="mod">
          <ac:chgData name="Phakkhaphong Krittawat" userId="d0dabc17e6d6d40a" providerId="LiveId" clId="{28F10249-FE91-4DA2-A538-20BD13DC3228}" dt="2025-11-03T00:28:39.872" v="222" actId="26606"/>
          <ac:spMkLst>
            <pc:docMk/>
            <pc:sldMk cId="3575233141" sldId="1381"/>
            <ac:spMk id="2" creationId="{97FC2D1B-4851-959A-3822-09886DEEF48E}"/>
          </ac:spMkLst>
        </pc:spChg>
        <pc:spChg chg="mod">
          <ac:chgData name="Phakkhaphong Krittawat" userId="d0dabc17e6d6d40a" providerId="LiveId" clId="{28F10249-FE91-4DA2-A538-20BD13DC3228}" dt="2025-11-03T00:28:39.872" v="222" actId="26606"/>
          <ac:spMkLst>
            <pc:docMk/>
            <pc:sldMk cId="3575233141" sldId="1381"/>
            <ac:spMk id="5" creationId="{4F2FBF01-4119-750A-166B-D1EEE051DB02}"/>
          </ac:spMkLst>
        </pc:spChg>
        <pc:spChg chg="add">
          <ac:chgData name="Phakkhaphong Krittawat" userId="d0dabc17e6d6d40a" providerId="LiveId" clId="{28F10249-FE91-4DA2-A538-20BD13DC3228}" dt="2025-11-03T00:28:39.872" v="222" actId="26606"/>
          <ac:spMkLst>
            <pc:docMk/>
            <pc:sldMk cId="3575233141" sldId="1381"/>
            <ac:spMk id="10" creationId="{70DFC902-7D23-471A-B557-B6B6917D7A0D}"/>
          </ac:spMkLst>
        </pc:spChg>
        <pc:spChg chg="add">
          <ac:chgData name="Phakkhaphong Krittawat" userId="d0dabc17e6d6d40a" providerId="LiveId" clId="{28F10249-FE91-4DA2-A538-20BD13DC3228}" dt="2025-11-03T00:28:39.872" v="222" actId="26606"/>
          <ac:spMkLst>
            <pc:docMk/>
            <pc:sldMk cId="3575233141" sldId="1381"/>
            <ac:spMk id="12" creationId="{A55D5633-D557-4DCA-982C-FF36EB7A1C00}"/>
          </ac:spMkLst>
        </pc:spChg>
        <pc:spChg chg="add">
          <ac:chgData name="Phakkhaphong Krittawat" userId="d0dabc17e6d6d40a" providerId="LiveId" clId="{28F10249-FE91-4DA2-A538-20BD13DC3228}" dt="2025-11-03T00:28:39.872" v="222" actId="26606"/>
          <ac:spMkLst>
            <pc:docMk/>
            <pc:sldMk cId="3575233141" sldId="1381"/>
            <ac:spMk id="14" creationId="{450D3AD2-FA80-415F-A9CE-54D884561CD7}"/>
          </ac:spMkLst>
        </pc:spChg>
      </pc:sldChg>
      <pc:sldChg chg="addSp modSp mod setBg">
        <pc:chgData name="Phakkhaphong Krittawat" userId="d0dabc17e6d6d40a" providerId="LiveId" clId="{28F10249-FE91-4DA2-A538-20BD13DC3228}" dt="2025-11-03T00:28:51.657" v="223" actId="26606"/>
        <pc:sldMkLst>
          <pc:docMk/>
          <pc:sldMk cId="2171160021" sldId="1383"/>
        </pc:sldMkLst>
        <pc:spChg chg="mod">
          <ac:chgData name="Phakkhaphong Krittawat" userId="d0dabc17e6d6d40a" providerId="LiveId" clId="{28F10249-FE91-4DA2-A538-20BD13DC3228}" dt="2025-11-03T00:28:51.657" v="223" actId="26606"/>
          <ac:spMkLst>
            <pc:docMk/>
            <pc:sldMk cId="2171160021" sldId="1383"/>
            <ac:spMk id="2" creationId="{208D1A88-0947-8177-60F0-F8DEE1ABD5E1}"/>
          </ac:spMkLst>
        </pc:spChg>
        <pc:spChg chg="mod">
          <ac:chgData name="Phakkhaphong Krittawat" userId="d0dabc17e6d6d40a" providerId="LiveId" clId="{28F10249-FE91-4DA2-A538-20BD13DC3228}" dt="2025-11-03T00:28:51.657" v="223" actId="26606"/>
          <ac:spMkLst>
            <pc:docMk/>
            <pc:sldMk cId="2171160021" sldId="1383"/>
            <ac:spMk id="3" creationId="{36B22F51-D239-EBC9-6711-9D1ADD45F635}"/>
          </ac:spMkLst>
        </pc:spChg>
        <pc:spChg chg="add">
          <ac:chgData name="Phakkhaphong Krittawat" userId="d0dabc17e6d6d40a" providerId="LiveId" clId="{28F10249-FE91-4DA2-A538-20BD13DC3228}" dt="2025-11-03T00:28:51.657" v="223" actId="26606"/>
          <ac:spMkLst>
            <pc:docMk/>
            <pc:sldMk cId="2171160021" sldId="1383"/>
            <ac:spMk id="8" creationId="{70DFC902-7D23-471A-B557-B6B6917D7A0D}"/>
          </ac:spMkLst>
        </pc:spChg>
        <pc:spChg chg="add">
          <ac:chgData name="Phakkhaphong Krittawat" userId="d0dabc17e6d6d40a" providerId="LiveId" clId="{28F10249-FE91-4DA2-A538-20BD13DC3228}" dt="2025-11-03T00:28:51.657" v="223" actId="26606"/>
          <ac:spMkLst>
            <pc:docMk/>
            <pc:sldMk cId="2171160021" sldId="1383"/>
            <ac:spMk id="10" creationId="{A55D5633-D557-4DCA-982C-FF36EB7A1C00}"/>
          </ac:spMkLst>
        </pc:spChg>
        <pc:spChg chg="add">
          <ac:chgData name="Phakkhaphong Krittawat" userId="d0dabc17e6d6d40a" providerId="LiveId" clId="{28F10249-FE91-4DA2-A538-20BD13DC3228}" dt="2025-11-03T00:28:51.657" v="223" actId="26606"/>
          <ac:spMkLst>
            <pc:docMk/>
            <pc:sldMk cId="2171160021" sldId="1383"/>
            <ac:spMk id="12" creationId="{450D3AD2-FA80-415F-A9CE-54D884561CD7}"/>
          </ac:spMkLst>
        </pc:spChg>
      </pc:sldChg>
      <pc:sldChg chg="addSp modSp mod setBg">
        <pc:chgData name="Phakkhaphong Krittawat" userId="d0dabc17e6d6d40a" providerId="LiveId" clId="{28F10249-FE91-4DA2-A538-20BD13DC3228}" dt="2025-11-03T00:28:58.481" v="224" actId="26606"/>
        <pc:sldMkLst>
          <pc:docMk/>
          <pc:sldMk cId="2365257916" sldId="1384"/>
        </pc:sldMkLst>
        <pc:spChg chg="mod">
          <ac:chgData name="Phakkhaphong Krittawat" userId="d0dabc17e6d6d40a" providerId="LiveId" clId="{28F10249-FE91-4DA2-A538-20BD13DC3228}" dt="2025-11-03T00:28:58.481" v="224" actId="26606"/>
          <ac:spMkLst>
            <pc:docMk/>
            <pc:sldMk cId="2365257916" sldId="1384"/>
            <ac:spMk id="2" creationId="{FB058965-354F-1C7B-3751-167787E46CA5}"/>
          </ac:spMkLst>
        </pc:spChg>
        <pc:spChg chg="mod">
          <ac:chgData name="Phakkhaphong Krittawat" userId="d0dabc17e6d6d40a" providerId="LiveId" clId="{28F10249-FE91-4DA2-A538-20BD13DC3228}" dt="2025-11-03T00:28:58.481" v="224" actId="26606"/>
          <ac:spMkLst>
            <pc:docMk/>
            <pc:sldMk cId="2365257916" sldId="1384"/>
            <ac:spMk id="3" creationId="{2C782ED3-5A97-A594-4AF8-A9CE388DA4A3}"/>
          </ac:spMkLst>
        </pc:spChg>
        <pc:spChg chg="add">
          <ac:chgData name="Phakkhaphong Krittawat" userId="d0dabc17e6d6d40a" providerId="LiveId" clId="{28F10249-FE91-4DA2-A538-20BD13DC3228}" dt="2025-11-03T00:28:58.481" v="224" actId="26606"/>
          <ac:spMkLst>
            <pc:docMk/>
            <pc:sldMk cId="2365257916" sldId="1384"/>
            <ac:spMk id="8" creationId="{70DFC902-7D23-471A-B557-B6B6917D7A0D}"/>
          </ac:spMkLst>
        </pc:spChg>
        <pc:spChg chg="add">
          <ac:chgData name="Phakkhaphong Krittawat" userId="d0dabc17e6d6d40a" providerId="LiveId" clId="{28F10249-FE91-4DA2-A538-20BD13DC3228}" dt="2025-11-03T00:28:58.481" v="224" actId="26606"/>
          <ac:spMkLst>
            <pc:docMk/>
            <pc:sldMk cId="2365257916" sldId="1384"/>
            <ac:spMk id="10" creationId="{A55D5633-D557-4DCA-982C-FF36EB7A1C00}"/>
          </ac:spMkLst>
        </pc:spChg>
        <pc:spChg chg="add">
          <ac:chgData name="Phakkhaphong Krittawat" userId="d0dabc17e6d6d40a" providerId="LiveId" clId="{28F10249-FE91-4DA2-A538-20BD13DC3228}" dt="2025-11-03T00:28:58.481" v="224" actId="26606"/>
          <ac:spMkLst>
            <pc:docMk/>
            <pc:sldMk cId="2365257916" sldId="1384"/>
            <ac:spMk id="12" creationId="{450D3AD2-FA80-415F-A9CE-54D884561CD7}"/>
          </ac:spMkLst>
        </pc:spChg>
      </pc:sldChg>
      <pc:sldChg chg="addSp modSp mod setBg">
        <pc:chgData name="Phakkhaphong Krittawat" userId="d0dabc17e6d6d40a" providerId="LiveId" clId="{28F10249-FE91-4DA2-A538-20BD13DC3228}" dt="2025-11-03T00:29:01.233" v="225" actId="26606"/>
        <pc:sldMkLst>
          <pc:docMk/>
          <pc:sldMk cId="2350343025" sldId="1385"/>
        </pc:sldMkLst>
        <pc:spChg chg="mod">
          <ac:chgData name="Phakkhaphong Krittawat" userId="d0dabc17e6d6d40a" providerId="LiveId" clId="{28F10249-FE91-4DA2-A538-20BD13DC3228}" dt="2025-11-03T00:29:01.233" v="225" actId="26606"/>
          <ac:spMkLst>
            <pc:docMk/>
            <pc:sldMk cId="2350343025" sldId="1385"/>
            <ac:spMk id="2" creationId="{05B3BEAF-3EE0-64EE-87AD-CC34E6B443BD}"/>
          </ac:spMkLst>
        </pc:spChg>
        <pc:spChg chg="mod">
          <ac:chgData name="Phakkhaphong Krittawat" userId="d0dabc17e6d6d40a" providerId="LiveId" clId="{28F10249-FE91-4DA2-A538-20BD13DC3228}" dt="2025-11-03T00:29:01.233" v="225" actId="26606"/>
          <ac:spMkLst>
            <pc:docMk/>
            <pc:sldMk cId="2350343025" sldId="1385"/>
            <ac:spMk id="3" creationId="{E44C52E0-B954-3A81-BCB4-38067E4A18C6}"/>
          </ac:spMkLst>
        </pc:spChg>
        <pc:spChg chg="add">
          <ac:chgData name="Phakkhaphong Krittawat" userId="d0dabc17e6d6d40a" providerId="LiveId" clId="{28F10249-FE91-4DA2-A538-20BD13DC3228}" dt="2025-11-03T00:29:01.233" v="225" actId="26606"/>
          <ac:spMkLst>
            <pc:docMk/>
            <pc:sldMk cId="2350343025" sldId="1385"/>
            <ac:spMk id="8" creationId="{70DFC902-7D23-471A-B557-B6B6917D7A0D}"/>
          </ac:spMkLst>
        </pc:spChg>
        <pc:spChg chg="add">
          <ac:chgData name="Phakkhaphong Krittawat" userId="d0dabc17e6d6d40a" providerId="LiveId" clId="{28F10249-FE91-4DA2-A538-20BD13DC3228}" dt="2025-11-03T00:29:01.233" v="225" actId="26606"/>
          <ac:spMkLst>
            <pc:docMk/>
            <pc:sldMk cId="2350343025" sldId="1385"/>
            <ac:spMk id="10" creationId="{A55D5633-D557-4DCA-982C-FF36EB7A1C00}"/>
          </ac:spMkLst>
        </pc:spChg>
        <pc:spChg chg="add">
          <ac:chgData name="Phakkhaphong Krittawat" userId="d0dabc17e6d6d40a" providerId="LiveId" clId="{28F10249-FE91-4DA2-A538-20BD13DC3228}" dt="2025-11-03T00:29:01.233" v="225" actId="26606"/>
          <ac:spMkLst>
            <pc:docMk/>
            <pc:sldMk cId="2350343025" sldId="1385"/>
            <ac:spMk id="12" creationId="{450D3AD2-FA80-415F-A9CE-54D884561CD7}"/>
          </ac:spMkLst>
        </pc:spChg>
      </pc:sldChg>
      <pc:sldChg chg="addSp modSp mod setBg">
        <pc:chgData name="Phakkhaphong Krittawat" userId="d0dabc17e6d6d40a" providerId="LiveId" clId="{28F10249-FE91-4DA2-A538-20BD13DC3228}" dt="2025-11-03T00:29:04.644" v="226" actId="26606"/>
        <pc:sldMkLst>
          <pc:docMk/>
          <pc:sldMk cId="1790595597" sldId="1386"/>
        </pc:sldMkLst>
        <pc:spChg chg="mod">
          <ac:chgData name="Phakkhaphong Krittawat" userId="d0dabc17e6d6d40a" providerId="LiveId" clId="{28F10249-FE91-4DA2-A538-20BD13DC3228}" dt="2025-11-03T00:29:04.644" v="226" actId="26606"/>
          <ac:spMkLst>
            <pc:docMk/>
            <pc:sldMk cId="1790595597" sldId="1386"/>
            <ac:spMk id="2" creationId="{69706DC4-A5A2-CCCD-CDFD-63CB0C25184C}"/>
          </ac:spMkLst>
        </pc:spChg>
        <pc:spChg chg="mod">
          <ac:chgData name="Phakkhaphong Krittawat" userId="d0dabc17e6d6d40a" providerId="LiveId" clId="{28F10249-FE91-4DA2-A538-20BD13DC3228}" dt="2025-11-03T00:29:04.644" v="226" actId="26606"/>
          <ac:spMkLst>
            <pc:docMk/>
            <pc:sldMk cId="1790595597" sldId="1386"/>
            <ac:spMk id="3" creationId="{D68326DC-A55A-C675-0871-EEE49A1FD231}"/>
          </ac:spMkLst>
        </pc:spChg>
        <pc:spChg chg="add">
          <ac:chgData name="Phakkhaphong Krittawat" userId="d0dabc17e6d6d40a" providerId="LiveId" clId="{28F10249-FE91-4DA2-A538-20BD13DC3228}" dt="2025-11-03T00:29:04.644" v="226" actId="26606"/>
          <ac:spMkLst>
            <pc:docMk/>
            <pc:sldMk cId="1790595597" sldId="1386"/>
            <ac:spMk id="8" creationId="{70DFC902-7D23-471A-B557-B6B6917D7A0D}"/>
          </ac:spMkLst>
        </pc:spChg>
        <pc:spChg chg="add">
          <ac:chgData name="Phakkhaphong Krittawat" userId="d0dabc17e6d6d40a" providerId="LiveId" clId="{28F10249-FE91-4DA2-A538-20BD13DC3228}" dt="2025-11-03T00:29:04.644" v="226" actId="26606"/>
          <ac:spMkLst>
            <pc:docMk/>
            <pc:sldMk cId="1790595597" sldId="1386"/>
            <ac:spMk id="10" creationId="{A55D5633-D557-4DCA-982C-FF36EB7A1C00}"/>
          </ac:spMkLst>
        </pc:spChg>
        <pc:spChg chg="add">
          <ac:chgData name="Phakkhaphong Krittawat" userId="d0dabc17e6d6d40a" providerId="LiveId" clId="{28F10249-FE91-4DA2-A538-20BD13DC3228}" dt="2025-11-03T00:29:04.644" v="226" actId="26606"/>
          <ac:spMkLst>
            <pc:docMk/>
            <pc:sldMk cId="1790595597" sldId="1386"/>
            <ac:spMk id="12" creationId="{450D3AD2-FA80-415F-A9CE-54D884561CD7}"/>
          </ac:spMkLst>
        </pc:spChg>
      </pc:sldChg>
      <pc:sldChg chg="addSp modSp mod setBg">
        <pc:chgData name="Phakkhaphong Krittawat" userId="d0dabc17e6d6d40a" providerId="LiveId" clId="{28F10249-FE91-4DA2-A538-20BD13DC3228}" dt="2025-11-03T00:29:09.011" v="227" actId="26606"/>
        <pc:sldMkLst>
          <pc:docMk/>
          <pc:sldMk cId="1949434364" sldId="1387"/>
        </pc:sldMkLst>
        <pc:spChg chg="mod">
          <ac:chgData name="Phakkhaphong Krittawat" userId="d0dabc17e6d6d40a" providerId="LiveId" clId="{28F10249-FE91-4DA2-A538-20BD13DC3228}" dt="2025-11-03T00:29:09.011" v="227" actId="26606"/>
          <ac:spMkLst>
            <pc:docMk/>
            <pc:sldMk cId="1949434364" sldId="1387"/>
            <ac:spMk id="2" creationId="{066E786A-5EE4-463D-AB98-C759E67C96D5}"/>
          </ac:spMkLst>
        </pc:spChg>
        <pc:spChg chg="mod">
          <ac:chgData name="Phakkhaphong Krittawat" userId="d0dabc17e6d6d40a" providerId="LiveId" clId="{28F10249-FE91-4DA2-A538-20BD13DC3228}" dt="2025-11-03T00:29:09.011" v="227" actId="26606"/>
          <ac:spMkLst>
            <pc:docMk/>
            <pc:sldMk cId="1949434364" sldId="1387"/>
            <ac:spMk id="3" creationId="{CC52B92F-BB38-BEC3-2AD3-9D720C54A6AC}"/>
          </ac:spMkLst>
        </pc:spChg>
        <pc:spChg chg="add">
          <ac:chgData name="Phakkhaphong Krittawat" userId="d0dabc17e6d6d40a" providerId="LiveId" clId="{28F10249-FE91-4DA2-A538-20BD13DC3228}" dt="2025-11-03T00:29:09.011" v="227" actId="26606"/>
          <ac:spMkLst>
            <pc:docMk/>
            <pc:sldMk cId="1949434364" sldId="1387"/>
            <ac:spMk id="8" creationId="{70DFC902-7D23-471A-B557-B6B6917D7A0D}"/>
          </ac:spMkLst>
        </pc:spChg>
        <pc:spChg chg="add">
          <ac:chgData name="Phakkhaphong Krittawat" userId="d0dabc17e6d6d40a" providerId="LiveId" clId="{28F10249-FE91-4DA2-A538-20BD13DC3228}" dt="2025-11-03T00:29:09.011" v="227" actId="26606"/>
          <ac:spMkLst>
            <pc:docMk/>
            <pc:sldMk cId="1949434364" sldId="1387"/>
            <ac:spMk id="10" creationId="{A55D5633-D557-4DCA-982C-FF36EB7A1C00}"/>
          </ac:spMkLst>
        </pc:spChg>
        <pc:spChg chg="add">
          <ac:chgData name="Phakkhaphong Krittawat" userId="d0dabc17e6d6d40a" providerId="LiveId" clId="{28F10249-FE91-4DA2-A538-20BD13DC3228}" dt="2025-11-03T00:29:09.011" v="227" actId="26606"/>
          <ac:spMkLst>
            <pc:docMk/>
            <pc:sldMk cId="1949434364" sldId="1387"/>
            <ac:spMk id="12" creationId="{450D3AD2-FA80-415F-A9CE-54D884561CD7}"/>
          </ac:spMkLst>
        </pc:spChg>
      </pc:sldChg>
      <pc:sldChg chg="addSp modSp mod setBg">
        <pc:chgData name="Phakkhaphong Krittawat" userId="d0dabc17e6d6d40a" providerId="LiveId" clId="{28F10249-FE91-4DA2-A538-20BD13DC3228}" dt="2025-11-03T00:29:11.930" v="228" actId="26606"/>
        <pc:sldMkLst>
          <pc:docMk/>
          <pc:sldMk cId="2785427982" sldId="1388"/>
        </pc:sldMkLst>
        <pc:spChg chg="mod">
          <ac:chgData name="Phakkhaphong Krittawat" userId="d0dabc17e6d6d40a" providerId="LiveId" clId="{28F10249-FE91-4DA2-A538-20BD13DC3228}" dt="2025-11-03T00:29:11.930" v="228" actId="26606"/>
          <ac:spMkLst>
            <pc:docMk/>
            <pc:sldMk cId="2785427982" sldId="1388"/>
            <ac:spMk id="2" creationId="{DD25F4DE-210E-A51E-F6F6-88C3FC5682A1}"/>
          </ac:spMkLst>
        </pc:spChg>
        <pc:spChg chg="mod">
          <ac:chgData name="Phakkhaphong Krittawat" userId="d0dabc17e6d6d40a" providerId="LiveId" clId="{28F10249-FE91-4DA2-A538-20BD13DC3228}" dt="2025-11-03T00:29:11.930" v="228" actId="26606"/>
          <ac:spMkLst>
            <pc:docMk/>
            <pc:sldMk cId="2785427982" sldId="1388"/>
            <ac:spMk id="3" creationId="{931A2C3C-AA74-C7E4-DF03-FCA1DAE197E5}"/>
          </ac:spMkLst>
        </pc:spChg>
        <pc:spChg chg="add">
          <ac:chgData name="Phakkhaphong Krittawat" userId="d0dabc17e6d6d40a" providerId="LiveId" clId="{28F10249-FE91-4DA2-A538-20BD13DC3228}" dt="2025-11-03T00:29:11.930" v="228" actId="26606"/>
          <ac:spMkLst>
            <pc:docMk/>
            <pc:sldMk cId="2785427982" sldId="1388"/>
            <ac:spMk id="8" creationId="{70DFC902-7D23-471A-B557-B6B6917D7A0D}"/>
          </ac:spMkLst>
        </pc:spChg>
        <pc:spChg chg="add">
          <ac:chgData name="Phakkhaphong Krittawat" userId="d0dabc17e6d6d40a" providerId="LiveId" clId="{28F10249-FE91-4DA2-A538-20BD13DC3228}" dt="2025-11-03T00:29:11.930" v="228" actId="26606"/>
          <ac:spMkLst>
            <pc:docMk/>
            <pc:sldMk cId="2785427982" sldId="1388"/>
            <ac:spMk id="10" creationId="{A55D5633-D557-4DCA-982C-FF36EB7A1C00}"/>
          </ac:spMkLst>
        </pc:spChg>
        <pc:spChg chg="add">
          <ac:chgData name="Phakkhaphong Krittawat" userId="d0dabc17e6d6d40a" providerId="LiveId" clId="{28F10249-FE91-4DA2-A538-20BD13DC3228}" dt="2025-11-03T00:29:11.930" v="228" actId="26606"/>
          <ac:spMkLst>
            <pc:docMk/>
            <pc:sldMk cId="2785427982" sldId="1388"/>
            <ac:spMk id="12" creationId="{450D3AD2-FA80-415F-A9CE-54D884561CD7}"/>
          </ac:spMkLst>
        </pc:spChg>
      </pc:sldChg>
      <pc:sldChg chg="addSp modSp mod setBg">
        <pc:chgData name="Phakkhaphong Krittawat" userId="d0dabc17e6d6d40a" providerId="LiveId" clId="{28F10249-FE91-4DA2-A538-20BD13DC3228}" dt="2025-11-03T00:29:16.847" v="229" actId="26606"/>
        <pc:sldMkLst>
          <pc:docMk/>
          <pc:sldMk cId="465157525" sldId="1389"/>
        </pc:sldMkLst>
        <pc:spChg chg="mod">
          <ac:chgData name="Phakkhaphong Krittawat" userId="d0dabc17e6d6d40a" providerId="LiveId" clId="{28F10249-FE91-4DA2-A538-20BD13DC3228}" dt="2025-11-03T00:29:16.847" v="229" actId="26606"/>
          <ac:spMkLst>
            <pc:docMk/>
            <pc:sldMk cId="465157525" sldId="1389"/>
            <ac:spMk id="5" creationId="{BA476959-D5F3-F2DB-A8D5-0AFA192CE7D0}"/>
          </ac:spMkLst>
        </pc:spChg>
        <pc:spChg chg="mod">
          <ac:chgData name="Phakkhaphong Krittawat" userId="d0dabc17e6d6d40a" providerId="LiveId" clId="{28F10249-FE91-4DA2-A538-20BD13DC3228}" dt="2025-11-03T00:29:16.847" v="229" actId="26606"/>
          <ac:spMkLst>
            <pc:docMk/>
            <pc:sldMk cId="465157525" sldId="1389"/>
            <ac:spMk id="6" creationId="{377F6436-5FA3-6079-A550-0519D2DB291F}"/>
          </ac:spMkLst>
        </pc:spChg>
        <pc:spChg chg="add">
          <ac:chgData name="Phakkhaphong Krittawat" userId="d0dabc17e6d6d40a" providerId="LiveId" clId="{28F10249-FE91-4DA2-A538-20BD13DC3228}" dt="2025-11-03T00:29:16.847" v="229" actId="26606"/>
          <ac:spMkLst>
            <pc:docMk/>
            <pc:sldMk cId="465157525" sldId="1389"/>
            <ac:spMk id="11" creationId="{70DFC902-7D23-471A-B557-B6B6917D7A0D}"/>
          </ac:spMkLst>
        </pc:spChg>
        <pc:spChg chg="add">
          <ac:chgData name="Phakkhaphong Krittawat" userId="d0dabc17e6d6d40a" providerId="LiveId" clId="{28F10249-FE91-4DA2-A538-20BD13DC3228}" dt="2025-11-03T00:29:16.847" v="229" actId="26606"/>
          <ac:spMkLst>
            <pc:docMk/>
            <pc:sldMk cId="465157525" sldId="1389"/>
            <ac:spMk id="13" creationId="{A55D5633-D557-4DCA-982C-FF36EB7A1C00}"/>
          </ac:spMkLst>
        </pc:spChg>
        <pc:spChg chg="add">
          <ac:chgData name="Phakkhaphong Krittawat" userId="d0dabc17e6d6d40a" providerId="LiveId" clId="{28F10249-FE91-4DA2-A538-20BD13DC3228}" dt="2025-11-03T00:29:16.847" v="229" actId="26606"/>
          <ac:spMkLst>
            <pc:docMk/>
            <pc:sldMk cId="465157525" sldId="1389"/>
            <ac:spMk id="15" creationId="{450D3AD2-FA80-415F-A9CE-54D884561CD7}"/>
          </ac:spMkLst>
        </pc:spChg>
      </pc:sldChg>
      <pc:sldChg chg="addSp modSp mod setBg">
        <pc:chgData name="Phakkhaphong Krittawat" userId="d0dabc17e6d6d40a" providerId="LiveId" clId="{28F10249-FE91-4DA2-A538-20BD13DC3228}" dt="2025-11-03T00:29:20.231" v="230" actId="26606"/>
        <pc:sldMkLst>
          <pc:docMk/>
          <pc:sldMk cId="1216189516" sldId="1390"/>
        </pc:sldMkLst>
        <pc:spChg chg="mod">
          <ac:chgData name="Phakkhaphong Krittawat" userId="d0dabc17e6d6d40a" providerId="LiveId" clId="{28F10249-FE91-4DA2-A538-20BD13DC3228}" dt="2025-11-03T00:29:20.231" v="230" actId="26606"/>
          <ac:spMkLst>
            <pc:docMk/>
            <pc:sldMk cId="1216189516" sldId="1390"/>
            <ac:spMk id="5" creationId="{604730C1-680A-A999-C3F2-02C25EA140E5}"/>
          </ac:spMkLst>
        </pc:spChg>
        <pc:spChg chg="mod">
          <ac:chgData name="Phakkhaphong Krittawat" userId="d0dabc17e6d6d40a" providerId="LiveId" clId="{28F10249-FE91-4DA2-A538-20BD13DC3228}" dt="2025-11-03T00:29:20.231" v="230" actId="26606"/>
          <ac:spMkLst>
            <pc:docMk/>
            <pc:sldMk cId="1216189516" sldId="1390"/>
            <ac:spMk id="6" creationId="{A34328D4-6AA3-FC8A-0245-761D829927C2}"/>
          </ac:spMkLst>
        </pc:spChg>
        <pc:spChg chg="add">
          <ac:chgData name="Phakkhaphong Krittawat" userId="d0dabc17e6d6d40a" providerId="LiveId" clId="{28F10249-FE91-4DA2-A538-20BD13DC3228}" dt="2025-11-03T00:29:20.231" v="230" actId="26606"/>
          <ac:spMkLst>
            <pc:docMk/>
            <pc:sldMk cId="1216189516" sldId="1390"/>
            <ac:spMk id="11" creationId="{70DFC902-7D23-471A-B557-B6B6917D7A0D}"/>
          </ac:spMkLst>
        </pc:spChg>
        <pc:spChg chg="add">
          <ac:chgData name="Phakkhaphong Krittawat" userId="d0dabc17e6d6d40a" providerId="LiveId" clId="{28F10249-FE91-4DA2-A538-20BD13DC3228}" dt="2025-11-03T00:29:20.231" v="230" actId="26606"/>
          <ac:spMkLst>
            <pc:docMk/>
            <pc:sldMk cId="1216189516" sldId="1390"/>
            <ac:spMk id="13" creationId="{A55D5633-D557-4DCA-982C-FF36EB7A1C00}"/>
          </ac:spMkLst>
        </pc:spChg>
        <pc:spChg chg="add">
          <ac:chgData name="Phakkhaphong Krittawat" userId="d0dabc17e6d6d40a" providerId="LiveId" clId="{28F10249-FE91-4DA2-A538-20BD13DC3228}" dt="2025-11-03T00:29:20.231" v="230" actId="26606"/>
          <ac:spMkLst>
            <pc:docMk/>
            <pc:sldMk cId="1216189516" sldId="1390"/>
            <ac:spMk id="15" creationId="{450D3AD2-FA80-415F-A9CE-54D884561CD7}"/>
          </ac:spMkLst>
        </pc:spChg>
      </pc:sldChg>
      <pc:sldChg chg="addSp modSp mod setBg">
        <pc:chgData name="Phakkhaphong Krittawat" userId="d0dabc17e6d6d40a" providerId="LiveId" clId="{28F10249-FE91-4DA2-A538-20BD13DC3228}" dt="2025-11-03T00:29:23.517" v="231" actId="26606"/>
        <pc:sldMkLst>
          <pc:docMk/>
          <pc:sldMk cId="2691480358" sldId="1391"/>
        </pc:sldMkLst>
        <pc:spChg chg="mod">
          <ac:chgData name="Phakkhaphong Krittawat" userId="d0dabc17e6d6d40a" providerId="LiveId" clId="{28F10249-FE91-4DA2-A538-20BD13DC3228}" dt="2025-11-03T00:29:23.517" v="231" actId="26606"/>
          <ac:spMkLst>
            <pc:docMk/>
            <pc:sldMk cId="2691480358" sldId="1391"/>
            <ac:spMk id="2" creationId="{8E9E72D6-70C7-4537-1B92-3F1B5C651F3B}"/>
          </ac:spMkLst>
        </pc:spChg>
        <pc:spChg chg="mod">
          <ac:chgData name="Phakkhaphong Krittawat" userId="d0dabc17e6d6d40a" providerId="LiveId" clId="{28F10249-FE91-4DA2-A538-20BD13DC3228}" dt="2025-11-03T00:29:23.517" v="231" actId="26606"/>
          <ac:spMkLst>
            <pc:docMk/>
            <pc:sldMk cId="2691480358" sldId="1391"/>
            <ac:spMk id="3" creationId="{FAE7BA9C-F376-9D02-C577-E71C0CE0D3A7}"/>
          </ac:spMkLst>
        </pc:spChg>
        <pc:spChg chg="add">
          <ac:chgData name="Phakkhaphong Krittawat" userId="d0dabc17e6d6d40a" providerId="LiveId" clId="{28F10249-FE91-4DA2-A538-20BD13DC3228}" dt="2025-11-03T00:29:23.517" v="231" actId="26606"/>
          <ac:spMkLst>
            <pc:docMk/>
            <pc:sldMk cId="2691480358" sldId="1391"/>
            <ac:spMk id="8" creationId="{70DFC902-7D23-471A-B557-B6B6917D7A0D}"/>
          </ac:spMkLst>
        </pc:spChg>
        <pc:spChg chg="add">
          <ac:chgData name="Phakkhaphong Krittawat" userId="d0dabc17e6d6d40a" providerId="LiveId" clId="{28F10249-FE91-4DA2-A538-20BD13DC3228}" dt="2025-11-03T00:29:23.517" v="231" actId="26606"/>
          <ac:spMkLst>
            <pc:docMk/>
            <pc:sldMk cId="2691480358" sldId="1391"/>
            <ac:spMk id="10" creationId="{A55D5633-D557-4DCA-982C-FF36EB7A1C00}"/>
          </ac:spMkLst>
        </pc:spChg>
        <pc:spChg chg="add">
          <ac:chgData name="Phakkhaphong Krittawat" userId="d0dabc17e6d6d40a" providerId="LiveId" clId="{28F10249-FE91-4DA2-A538-20BD13DC3228}" dt="2025-11-03T00:29:23.517" v="231" actId="26606"/>
          <ac:spMkLst>
            <pc:docMk/>
            <pc:sldMk cId="2691480358" sldId="1391"/>
            <ac:spMk id="12" creationId="{450D3AD2-FA80-415F-A9CE-54D884561CD7}"/>
          </ac:spMkLst>
        </pc:spChg>
      </pc:sldChg>
      <pc:sldChg chg="addSp modSp mod setBg">
        <pc:chgData name="Phakkhaphong Krittawat" userId="d0dabc17e6d6d40a" providerId="LiveId" clId="{28F10249-FE91-4DA2-A538-20BD13DC3228}" dt="2025-11-03T00:29:26.320" v="232" actId="26606"/>
        <pc:sldMkLst>
          <pc:docMk/>
          <pc:sldMk cId="3691117011" sldId="1392"/>
        </pc:sldMkLst>
        <pc:spChg chg="mod">
          <ac:chgData name="Phakkhaphong Krittawat" userId="d0dabc17e6d6d40a" providerId="LiveId" clId="{28F10249-FE91-4DA2-A538-20BD13DC3228}" dt="2025-11-03T00:29:26.320" v="232" actId="26606"/>
          <ac:spMkLst>
            <pc:docMk/>
            <pc:sldMk cId="3691117011" sldId="1392"/>
            <ac:spMk id="2" creationId="{537D83F4-677C-D354-6455-C1B5C84446D1}"/>
          </ac:spMkLst>
        </pc:spChg>
        <pc:spChg chg="mod">
          <ac:chgData name="Phakkhaphong Krittawat" userId="d0dabc17e6d6d40a" providerId="LiveId" clId="{28F10249-FE91-4DA2-A538-20BD13DC3228}" dt="2025-11-03T00:29:26.320" v="232" actId="26606"/>
          <ac:spMkLst>
            <pc:docMk/>
            <pc:sldMk cId="3691117011" sldId="1392"/>
            <ac:spMk id="3" creationId="{BDE05AFC-9A7F-AA61-B859-5C00C88A723C}"/>
          </ac:spMkLst>
        </pc:spChg>
        <pc:spChg chg="add">
          <ac:chgData name="Phakkhaphong Krittawat" userId="d0dabc17e6d6d40a" providerId="LiveId" clId="{28F10249-FE91-4DA2-A538-20BD13DC3228}" dt="2025-11-03T00:29:26.320" v="232" actId="26606"/>
          <ac:spMkLst>
            <pc:docMk/>
            <pc:sldMk cId="3691117011" sldId="1392"/>
            <ac:spMk id="8" creationId="{70DFC902-7D23-471A-B557-B6B6917D7A0D}"/>
          </ac:spMkLst>
        </pc:spChg>
        <pc:spChg chg="add">
          <ac:chgData name="Phakkhaphong Krittawat" userId="d0dabc17e6d6d40a" providerId="LiveId" clId="{28F10249-FE91-4DA2-A538-20BD13DC3228}" dt="2025-11-03T00:29:26.320" v="232" actId="26606"/>
          <ac:spMkLst>
            <pc:docMk/>
            <pc:sldMk cId="3691117011" sldId="1392"/>
            <ac:spMk id="10" creationId="{A55D5633-D557-4DCA-982C-FF36EB7A1C00}"/>
          </ac:spMkLst>
        </pc:spChg>
        <pc:spChg chg="add">
          <ac:chgData name="Phakkhaphong Krittawat" userId="d0dabc17e6d6d40a" providerId="LiveId" clId="{28F10249-FE91-4DA2-A538-20BD13DC3228}" dt="2025-11-03T00:29:26.320" v="232" actId="26606"/>
          <ac:spMkLst>
            <pc:docMk/>
            <pc:sldMk cId="3691117011" sldId="1392"/>
            <ac:spMk id="12" creationId="{450D3AD2-FA80-415F-A9CE-54D884561CD7}"/>
          </ac:spMkLst>
        </pc:spChg>
      </pc:sldChg>
      <pc:sldChg chg="addSp modSp mod setBg">
        <pc:chgData name="Phakkhaphong Krittawat" userId="d0dabc17e6d6d40a" providerId="LiveId" clId="{28F10249-FE91-4DA2-A538-20BD13DC3228}" dt="2025-11-03T00:29:28.396" v="233" actId="26606"/>
        <pc:sldMkLst>
          <pc:docMk/>
          <pc:sldMk cId="263763337" sldId="1393"/>
        </pc:sldMkLst>
        <pc:spChg chg="mod">
          <ac:chgData name="Phakkhaphong Krittawat" userId="d0dabc17e6d6d40a" providerId="LiveId" clId="{28F10249-FE91-4DA2-A538-20BD13DC3228}" dt="2025-11-03T00:29:28.396" v="233" actId="26606"/>
          <ac:spMkLst>
            <pc:docMk/>
            <pc:sldMk cId="263763337" sldId="1393"/>
            <ac:spMk id="2" creationId="{0CE780E2-F407-26AD-EA19-56D269E6BA9D}"/>
          </ac:spMkLst>
        </pc:spChg>
        <pc:spChg chg="mod">
          <ac:chgData name="Phakkhaphong Krittawat" userId="d0dabc17e6d6d40a" providerId="LiveId" clId="{28F10249-FE91-4DA2-A538-20BD13DC3228}" dt="2025-11-03T00:29:28.396" v="233" actId="26606"/>
          <ac:spMkLst>
            <pc:docMk/>
            <pc:sldMk cId="263763337" sldId="1393"/>
            <ac:spMk id="3" creationId="{3054A6AE-E83D-A704-CE57-60145F22947B}"/>
          </ac:spMkLst>
        </pc:spChg>
        <pc:spChg chg="add">
          <ac:chgData name="Phakkhaphong Krittawat" userId="d0dabc17e6d6d40a" providerId="LiveId" clId="{28F10249-FE91-4DA2-A538-20BD13DC3228}" dt="2025-11-03T00:29:28.396" v="233" actId="26606"/>
          <ac:spMkLst>
            <pc:docMk/>
            <pc:sldMk cId="263763337" sldId="1393"/>
            <ac:spMk id="8" creationId="{70DFC902-7D23-471A-B557-B6B6917D7A0D}"/>
          </ac:spMkLst>
        </pc:spChg>
        <pc:spChg chg="add">
          <ac:chgData name="Phakkhaphong Krittawat" userId="d0dabc17e6d6d40a" providerId="LiveId" clId="{28F10249-FE91-4DA2-A538-20BD13DC3228}" dt="2025-11-03T00:29:28.396" v="233" actId="26606"/>
          <ac:spMkLst>
            <pc:docMk/>
            <pc:sldMk cId="263763337" sldId="1393"/>
            <ac:spMk id="10" creationId="{A55D5633-D557-4DCA-982C-FF36EB7A1C00}"/>
          </ac:spMkLst>
        </pc:spChg>
        <pc:spChg chg="add">
          <ac:chgData name="Phakkhaphong Krittawat" userId="d0dabc17e6d6d40a" providerId="LiveId" clId="{28F10249-FE91-4DA2-A538-20BD13DC3228}" dt="2025-11-03T00:29:28.396" v="233" actId="26606"/>
          <ac:spMkLst>
            <pc:docMk/>
            <pc:sldMk cId="263763337" sldId="1393"/>
            <ac:spMk id="12" creationId="{450D3AD2-FA80-415F-A9CE-54D884561CD7}"/>
          </ac:spMkLst>
        </pc:spChg>
      </pc:sldChg>
      <pc:sldChg chg="addSp modSp mod setBg">
        <pc:chgData name="Phakkhaphong Krittawat" userId="d0dabc17e6d6d40a" providerId="LiveId" clId="{28F10249-FE91-4DA2-A538-20BD13DC3228}" dt="2025-11-03T00:31:00.634" v="246" actId="26606"/>
        <pc:sldMkLst>
          <pc:docMk/>
          <pc:sldMk cId="2478644643" sldId="1394"/>
        </pc:sldMkLst>
        <pc:spChg chg="mod">
          <ac:chgData name="Phakkhaphong Krittawat" userId="d0dabc17e6d6d40a" providerId="LiveId" clId="{28F10249-FE91-4DA2-A538-20BD13DC3228}" dt="2025-11-03T00:31:00.634" v="246" actId="26606"/>
          <ac:spMkLst>
            <pc:docMk/>
            <pc:sldMk cId="2478644643" sldId="1394"/>
            <ac:spMk id="5" creationId="{1C22C512-F607-11DB-2451-29B00A6CE6A0}"/>
          </ac:spMkLst>
        </pc:spChg>
        <pc:spChg chg="mod">
          <ac:chgData name="Phakkhaphong Krittawat" userId="d0dabc17e6d6d40a" providerId="LiveId" clId="{28F10249-FE91-4DA2-A538-20BD13DC3228}" dt="2025-11-03T00:31:00.634" v="246" actId="26606"/>
          <ac:spMkLst>
            <pc:docMk/>
            <pc:sldMk cId="2478644643" sldId="1394"/>
            <ac:spMk id="6" creationId="{9EBAEE39-5A8A-3766-FBF2-BD3E7CB0FA83}"/>
          </ac:spMkLst>
        </pc:spChg>
        <pc:spChg chg="add">
          <ac:chgData name="Phakkhaphong Krittawat" userId="d0dabc17e6d6d40a" providerId="LiveId" clId="{28F10249-FE91-4DA2-A538-20BD13DC3228}" dt="2025-11-03T00:31:00.634" v="246" actId="26606"/>
          <ac:spMkLst>
            <pc:docMk/>
            <pc:sldMk cId="2478644643" sldId="1394"/>
            <ac:spMk id="11" creationId="{70DFC902-7D23-471A-B557-B6B6917D7A0D}"/>
          </ac:spMkLst>
        </pc:spChg>
        <pc:spChg chg="add">
          <ac:chgData name="Phakkhaphong Krittawat" userId="d0dabc17e6d6d40a" providerId="LiveId" clId="{28F10249-FE91-4DA2-A538-20BD13DC3228}" dt="2025-11-03T00:31:00.634" v="246" actId="26606"/>
          <ac:spMkLst>
            <pc:docMk/>
            <pc:sldMk cId="2478644643" sldId="1394"/>
            <ac:spMk id="13" creationId="{A55D5633-D557-4DCA-982C-FF36EB7A1C00}"/>
          </ac:spMkLst>
        </pc:spChg>
        <pc:spChg chg="add">
          <ac:chgData name="Phakkhaphong Krittawat" userId="d0dabc17e6d6d40a" providerId="LiveId" clId="{28F10249-FE91-4DA2-A538-20BD13DC3228}" dt="2025-11-03T00:31:00.634" v="246" actId="26606"/>
          <ac:spMkLst>
            <pc:docMk/>
            <pc:sldMk cId="2478644643" sldId="1394"/>
            <ac:spMk id="15" creationId="{450D3AD2-FA80-415F-A9CE-54D884561CD7}"/>
          </ac:spMkLst>
        </pc:spChg>
      </pc:sldChg>
      <pc:sldChg chg="addSp modSp mod setBg">
        <pc:chgData name="Phakkhaphong Krittawat" userId="d0dabc17e6d6d40a" providerId="LiveId" clId="{28F10249-FE91-4DA2-A538-20BD13DC3228}" dt="2025-11-03T00:31:05.957" v="247" actId="26606"/>
        <pc:sldMkLst>
          <pc:docMk/>
          <pc:sldMk cId="4011565846" sldId="1395"/>
        </pc:sldMkLst>
        <pc:spChg chg="mod">
          <ac:chgData name="Phakkhaphong Krittawat" userId="d0dabc17e6d6d40a" providerId="LiveId" clId="{28F10249-FE91-4DA2-A538-20BD13DC3228}" dt="2025-11-03T00:31:05.957" v="247" actId="26606"/>
          <ac:spMkLst>
            <pc:docMk/>
            <pc:sldMk cId="4011565846" sldId="1395"/>
            <ac:spMk id="5" creationId="{B96928CE-2290-C1CC-5484-E6F797DA3E04}"/>
          </ac:spMkLst>
        </pc:spChg>
        <pc:spChg chg="mod">
          <ac:chgData name="Phakkhaphong Krittawat" userId="d0dabc17e6d6d40a" providerId="LiveId" clId="{28F10249-FE91-4DA2-A538-20BD13DC3228}" dt="2025-11-03T00:31:05.957" v="247" actId="26606"/>
          <ac:spMkLst>
            <pc:docMk/>
            <pc:sldMk cId="4011565846" sldId="1395"/>
            <ac:spMk id="6" creationId="{C2FDC27F-611B-9108-296A-E040B65F1472}"/>
          </ac:spMkLst>
        </pc:spChg>
        <pc:spChg chg="add">
          <ac:chgData name="Phakkhaphong Krittawat" userId="d0dabc17e6d6d40a" providerId="LiveId" clId="{28F10249-FE91-4DA2-A538-20BD13DC3228}" dt="2025-11-03T00:31:05.957" v="247" actId="26606"/>
          <ac:spMkLst>
            <pc:docMk/>
            <pc:sldMk cId="4011565846" sldId="1395"/>
            <ac:spMk id="11" creationId="{70DFC902-7D23-471A-B557-B6B6917D7A0D}"/>
          </ac:spMkLst>
        </pc:spChg>
        <pc:spChg chg="add">
          <ac:chgData name="Phakkhaphong Krittawat" userId="d0dabc17e6d6d40a" providerId="LiveId" clId="{28F10249-FE91-4DA2-A538-20BD13DC3228}" dt="2025-11-03T00:31:05.957" v="247" actId="26606"/>
          <ac:spMkLst>
            <pc:docMk/>
            <pc:sldMk cId="4011565846" sldId="1395"/>
            <ac:spMk id="13" creationId="{A55D5633-D557-4DCA-982C-FF36EB7A1C00}"/>
          </ac:spMkLst>
        </pc:spChg>
        <pc:spChg chg="add">
          <ac:chgData name="Phakkhaphong Krittawat" userId="d0dabc17e6d6d40a" providerId="LiveId" clId="{28F10249-FE91-4DA2-A538-20BD13DC3228}" dt="2025-11-03T00:31:05.957" v="247" actId="26606"/>
          <ac:spMkLst>
            <pc:docMk/>
            <pc:sldMk cId="4011565846" sldId="1395"/>
            <ac:spMk id="15" creationId="{450D3AD2-FA80-415F-A9CE-54D884561CD7}"/>
          </ac:spMkLst>
        </pc:spChg>
      </pc:sldChg>
      <pc:sldChg chg="addSp modSp mod setBg">
        <pc:chgData name="Phakkhaphong Krittawat" userId="d0dabc17e6d6d40a" providerId="LiveId" clId="{28F10249-FE91-4DA2-A538-20BD13DC3228}" dt="2025-11-03T00:31:10.337" v="248" actId="26606"/>
        <pc:sldMkLst>
          <pc:docMk/>
          <pc:sldMk cId="1703577326" sldId="1396"/>
        </pc:sldMkLst>
        <pc:spChg chg="mod">
          <ac:chgData name="Phakkhaphong Krittawat" userId="d0dabc17e6d6d40a" providerId="LiveId" clId="{28F10249-FE91-4DA2-A538-20BD13DC3228}" dt="2025-11-03T00:31:10.337" v="248" actId="26606"/>
          <ac:spMkLst>
            <pc:docMk/>
            <pc:sldMk cId="1703577326" sldId="1396"/>
            <ac:spMk id="2" creationId="{9173218E-FDE0-1A36-68BE-9C8B52F50FC8}"/>
          </ac:spMkLst>
        </pc:spChg>
        <pc:spChg chg="mod">
          <ac:chgData name="Phakkhaphong Krittawat" userId="d0dabc17e6d6d40a" providerId="LiveId" clId="{28F10249-FE91-4DA2-A538-20BD13DC3228}" dt="2025-11-03T00:31:10.337" v="248" actId="26606"/>
          <ac:spMkLst>
            <pc:docMk/>
            <pc:sldMk cId="1703577326" sldId="1396"/>
            <ac:spMk id="3" creationId="{C32813BE-B0A5-8071-517E-AA39B96199CE}"/>
          </ac:spMkLst>
        </pc:spChg>
        <pc:spChg chg="add">
          <ac:chgData name="Phakkhaphong Krittawat" userId="d0dabc17e6d6d40a" providerId="LiveId" clId="{28F10249-FE91-4DA2-A538-20BD13DC3228}" dt="2025-11-03T00:31:10.337" v="248" actId="26606"/>
          <ac:spMkLst>
            <pc:docMk/>
            <pc:sldMk cId="1703577326" sldId="1396"/>
            <ac:spMk id="8" creationId="{70DFC902-7D23-471A-B557-B6B6917D7A0D}"/>
          </ac:spMkLst>
        </pc:spChg>
        <pc:spChg chg="add">
          <ac:chgData name="Phakkhaphong Krittawat" userId="d0dabc17e6d6d40a" providerId="LiveId" clId="{28F10249-FE91-4DA2-A538-20BD13DC3228}" dt="2025-11-03T00:31:10.337" v="248" actId="26606"/>
          <ac:spMkLst>
            <pc:docMk/>
            <pc:sldMk cId="1703577326" sldId="1396"/>
            <ac:spMk id="10" creationId="{A55D5633-D557-4DCA-982C-FF36EB7A1C00}"/>
          </ac:spMkLst>
        </pc:spChg>
        <pc:spChg chg="add">
          <ac:chgData name="Phakkhaphong Krittawat" userId="d0dabc17e6d6d40a" providerId="LiveId" clId="{28F10249-FE91-4DA2-A538-20BD13DC3228}" dt="2025-11-03T00:31:10.337" v="248" actId="26606"/>
          <ac:spMkLst>
            <pc:docMk/>
            <pc:sldMk cId="1703577326" sldId="1396"/>
            <ac:spMk id="12" creationId="{450D3AD2-FA80-415F-A9CE-54D884561CD7}"/>
          </ac:spMkLst>
        </pc:spChg>
      </pc:sldChg>
      <pc:sldChg chg="addSp modSp mod setBg">
        <pc:chgData name="Phakkhaphong Krittawat" userId="d0dabc17e6d6d40a" providerId="LiveId" clId="{28F10249-FE91-4DA2-A538-20BD13DC3228}" dt="2025-11-03T00:31:23.750" v="249" actId="26606"/>
        <pc:sldMkLst>
          <pc:docMk/>
          <pc:sldMk cId="3658411047" sldId="1399"/>
        </pc:sldMkLst>
        <pc:spChg chg="mod">
          <ac:chgData name="Phakkhaphong Krittawat" userId="d0dabc17e6d6d40a" providerId="LiveId" clId="{28F10249-FE91-4DA2-A538-20BD13DC3228}" dt="2025-11-03T00:31:23.750" v="249" actId="26606"/>
          <ac:spMkLst>
            <pc:docMk/>
            <pc:sldMk cId="3658411047" sldId="1399"/>
            <ac:spMk id="2" creationId="{5EF7A9F3-A69C-8E1B-AEDC-C99A30ADBB52}"/>
          </ac:spMkLst>
        </pc:spChg>
        <pc:spChg chg="mod">
          <ac:chgData name="Phakkhaphong Krittawat" userId="d0dabc17e6d6d40a" providerId="LiveId" clId="{28F10249-FE91-4DA2-A538-20BD13DC3228}" dt="2025-11-03T00:31:23.750" v="249" actId="26606"/>
          <ac:spMkLst>
            <pc:docMk/>
            <pc:sldMk cId="3658411047" sldId="1399"/>
            <ac:spMk id="3" creationId="{154AC3AD-1FDF-DB05-27EA-D39D06406395}"/>
          </ac:spMkLst>
        </pc:spChg>
        <pc:spChg chg="mod">
          <ac:chgData name="Phakkhaphong Krittawat" userId="d0dabc17e6d6d40a" providerId="LiveId" clId="{28F10249-FE91-4DA2-A538-20BD13DC3228}" dt="2025-11-03T00:31:23.750" v="249" actId="26606"/>
          <ac:spMkLst>
            <pc:docMk/>
            <pc:sldMk cId="3658411047" sldId="1399"/>
            <ac:spMk id="4" creationId="{D1851D91-E7B2-D7BA-C67D-D3D116F524EE}"/>
          </ac:spMkLst>
        </pc:spChg>
        <pc:spChg chg="add">
          <ac:chgData name="Phakkhaphong Krittawat" userId="d0dabc17e6d6d40a" providerId="LiveId" clId="{28F10249-FE91-4DA2-A538-20BD13DC3228}" dt="2025-11-03T00:31:23.750" v="249" actId="26606"/>
          <ac:spMkLst>
            <pc:docMk/>
            <pc:sldMk cId="3658411047" sldId="1399"/>
            <ac:spMk id="9" creationId="{4C608BEB-860E-4094-8511-78603564A75E}"/>
          </ac:spMkLst>
        </pc:spChg>
        <pc:cxnChg chg="add">
          <ac:chgData name="Phakkhaphong Krittawat" userId="d0dabc17e6d6d40a" providerId="LiveId" clId="{28F10249-FE91-4DA2-A538-20BD13DC3228}" dt="2025-11-03T00:31:23.750" v="249" actId="26606"/>
          <ac:cxnSpMkLst>
            <pc:docMk/>
            <pc:sldMk cId="3658411047" sldId="1399"/>
            <ac:cxnSpMk id="11" creationId="{1F16A8D4-FE87-4604-88B2-394B5D1EB437}"/>
          </ac:cxnSpMkLst>
        </pc:cxnChg>
      </pc:sldChg>
      <pc:sldChg chg="addSp modSp mod setBg">
        <pc:chgData name="Phakkhaphong Krittawat" userId="d0dabc17e6d6d40a" providerId="LiveId" clId="{28F10249-FE91-4DA2-A538-20BD13DC3228}" dt="2025-11-03T00:31:29.217" v="250" actId="26606"/>
        <pc:sldMkLst>
          <pc:docMk/>
          <pc:sldMk cId="687133344" sldId="1401"/>
        </pc:sldMkLst>
        <pc:spChg chg="mod">
          <ac:chgData name="Phakkhaphong Krittawat" userId="d0dabc17e6d6d40a" providerId="LiveId" clId="{28F10249-FE91-4DA2-A538-20BD13DC3228}" dt="2025-11-03T00:31:29.217" v="250" actId="26606"/>
          <ac:spMkLst>
            <pc:docMk/>
            <pc:sldMk cId="687133344" sldId="1401"/>
            <ac:spMk id="2" creationId="{7A965BAD-8A0A-148B-A331-CEBB03C687BF}"/>
          </ac:spMkLst>
        </pc:spChg>
        <pc:spChg chg="mod">
          <ac:chgData name="Phakkhaphong Krittawat" userId="d0dabc17e6d6d40a" providerId="LiveId" clId="{28F10249-FE91-4DA2-A538-20BD13DC3228}" dt="2025-11-03T00:31:29.217" v="250" actId="26606"/>
          <ac:spMkLst>
            <pc:docMk/>
            <pc:sldMk cId="687133344" sldId="1401"/>
            <ac:spMk id="4" creationId="{83C6FD44-9305-2647-BC2E-4DD210EF9316}"/>
          </ac:spMkLst>
        </pc:spChg>
        <pc:spChg chg="add">
          <ac:chgData name="Phakkhaphong Krittawat" userId="d0dabc17e6d6d40a" providerId="LiveId" clId="{28F10249-FE91-4DA2-A538-20BD13DC3228}" dt="2025-11-03T00:31:29.217" v="250" actId="26606"/>
          <ac:spMkLst>
            <pc:docMk/>
            <pc:sldMk cId="687133344" sldId="1401"/>
            <ac:spMk id="11" creationId="{6EA86598-DA2C-41D5-BC0C-E877F8818EEB}"/>
          </ac:spMkLst>
        </pc:spChg>
        <pc:spChg chg="add">
          <ac:chgData name="Phakkhaphong Krittawat" userId="d0dabc17e6d6d40a" providerId="LiveId" clId="{28F10249-FE91-4DA2-A538-20BD13DC3228}" dt="2025-11-03T00:31:29.217" v="250" actId="26606"/>
          <ac:spMkLst>
            <pc:docMk/>
            <pc:sldMk cId="687133344" sldId="1401"/>
            <ac:spMk id="13" creationId="{450D3AD2-FA80-415F-A9CE-54D884561CD7}"/>
          </ac:spMkLst>
        </pc:spChg>
        <pc:spChg chg="add">
          <ac:chgData name="Phakkhaphong Krittawat" userId="d0dabc17e6d6d40a" providerId="LiveId" clId="{28F10249-FE91-4DA2-A538-20BD13DC3228}" dt="2025-11-03T00:31:29.217" v="250" actId="26606"/>
          <ac:spMkLst>
            <pc:docMk/>
            <pc:sldMk cId="687133344" sldId="1401"/>
            <ac:spMk id="15" creationId="{87F16C5A-0D41-47A9-B0A2-9C2AD7A8CF32}"/>
          </ac:spMkLst>
        </pc:spChg>
        <pc:picChg chg="mod ord">
          <ac:chgData name="Phakkhaphong Krittawat" userId="d0dabc17e6d6d40a" providerId="LiveId" clId="{28F10249-FE91-4DA2-A538-20BD13DC3228}" dt="2025-11-03T00:31:29.217" v="250" actId="26606"/>
          <ac:picMkLst>
            <pc:docMk/>
            <pc:sldMk cId="687133344" sldId="1401"/>
            <ac:picMk id="6" creationId="{BD2E7285-20F8-475D-4012-EC89E0A9B769}"/>
          </ac:picMkLst>
        </pc:picChg>
      </pc:sldChg>
      <pc:sldChg chg="addSp delSp modSp mod setBg">
        <pc:chgData name="Phakkhaphong Krittawat" userId="d0dabc17e6d6d40a" providerId="LiveId" clId="{28F10249-FE91-4DA2-A538-20BD13DC3228}" dt="2025-11-03T00:31:55.413" v="252" actId="26606"/>
        <pc:sldMkLst>
          <pc:docMk/>
          <pc:sldMk cId="209323362" sldId="1405"/>
        </pc:sldMkLst>
        <pc:spChg chg="mod">
          <ac:chgData name="Phakkhaphong Krittawat" userId="d0dabc17e6d6d40a" providerId="LiveId" clId="{28F10249-FE91-4DA2-A538-20BD13DC3228}" dt="2025-11-03T00:31:55.413" v="252" actId="26606"/>
          <ac:spMkLst>
            <pc:docMk/>
            <pc:sldMk cId="209323362" sldId="1405"/>
            <ac:spMk id="2" creationId="{F276FCCC-7A54-6E76-86D7-B6B2DAB4CA6F}"/>
          </ac:spMkLst>
        </pc:spChg>
        <pc:spChg chg="mod">
          <ac:chgData name="Phakkhaphong Krittawat" userId="d0dabc17e6d6d40a" providerId="LiveId" clId="{28F10249-FE91-4DA2-A538-20BD13DC3228}" dt="2025-11-03T00:31:55.413" v="252" actId="26606"/>
          <ac:spMkLst>
            <pc:docMk/>
            <pc:sldMk cId="209323362" sldId="1405"/>
            <ac:spMk id="3" creationId="{D6A7EC4B-EF4A-B10E-4FCD-B679DE250B30}"/>
          </ac:spMkLst>
        </pc:spChg>
        <pc:spChg chg="mod">
          <ac:chgData name="Phakkhaphong Krittawat" userId="d0dabc17e6d6d40a" providerId="LiveId" clId="{28F10249-FE91-4DA2-A538-20BD13DC3228}" dt="2025-11-03T00:31:55.413" v="252" actId="26606"/>
          <ac:spMkLst>
            <pc:docMk/>
            <pc:sldMk cId="209323362" sldId="1405"/>
            <ac:spMk id="4" creationId="{E760A05E-733E-39DD-6C75-5D060B53C331}"/>
          </ac:spMkLst>
        </pc:spChg>
        <pc:spChg chg="add del">
          <ac:chgData name="Phakkhaphong Krittawat" userId="d0dabc17e6d6d40a" providerId="LiveId" clId="{28F10249-FE91-4DA2-A538-20BD13DC3228}" dt="2025-11-03T00:31:55.413" v="252" actId="26606"/>
          <ac:spMkLst>
            <pc:docMk/>
            <pc:sldMk cId="209323362" sldId="1405"/>
            <ac:spMk id="9" creationId="{4C608BEB-860E-4094-8511-78603564A75E}"/>
          </ac:spMkLst>
        </pc:spChg>
        <pc:cxnChg chg="add del">
          <ac:chgData name="Phakkhaphong Krittawat" userId="d0dabc17e6d6d40a" providerId="LiveId" clId="{28F10249-FE91-4DA2-A538-20BD13DC3228}" dt="2025-11-03T00:31:55.413" v="252" actId="26606"/>
          <ac:cxnSpMkLst>
            <pc:docMk/>
            <pc:sldMk cId="209323362" sldId="1405"/>
            <ac:cxnSpMk id="11" creationId="{1F16A8D4-FE87-4604-88B2-394B5D1EB437}"/>
          </ac:cxnSpMkLst>
        </pc:cxnChg>
      </pc:sldChg>
      <pc:sldChg chg="delSp modSp add del mod setBg modClrScheme delDesignElem chgLayout">
        <pc:chgData name="Phakkhaphong Krittawat" userId="d0dabc17e6d6d40a" providerId="LiveId" clId="{28F10249-FE91-4DA2-A538-20BD13DC3228}" dt="2025-11-03T00:34:32.282" v="290" actId="47"/>
        <pc:sldMkLst>
          <pc:docMk/>
          <pc:sldMk cId="3881541811" sldId="1406"/>
        </pc:sldMkLst>
        <pc:spChg chg="mod ord">
          <ac:chgData name="Phakkhaphong Krittawat" userId="d0dabc17e6d6d40a" providerId="LiveId" clId="{28F10249-FE91-4DA2-A538-20BD13DC3228}" dt="2025-11-03T00:34:21.117" v="286" actId="21"/>
          <ac:spMkLst>
            <pc:docMk/>
            <pc:sldMk cId="3881541811" sldId="1406"/>
            <ac:spMk id="2" creationId="{0EA0DFC2-6FEE-E6BF-7D00-BC1B76F5016A}"/>
          </ac:spMkLst>
        </pc:spChg>
        <pc:spChg chg="mod ord">
          <ac:chgData name="Phakkhaphong Krittawat" userId="d0dabc17e6d6d40a" providerId="LiveId" clId="{28F10249-FE91-4DA2-A538-20BD13DC3228}" dt="2025-11-03T00:34:27.633" v="288" actId="21"/>
          <ac:spMkLst>
            <pc:docMk/>
            <pc:sldMk cId="3881541811" sldId="1406"/>
            <ac:spMk id="3" creationId="{E92F5A4E-B3D0-088E-C49D-806E58A74E12}"/>
          </ac:spMkLst>
        </pc:spChg>
        <pc:spChg chg="del">
          <ac:chgData name="Phakkhaphong Krittawat" userId="d0dabc17e6d6d40a" providerId="LiveId" clId="{28F10249-FE91-4DA2-A538-20BD13DC3228}" dt="2025-11-03T00:33:03.378" v="254"/>
          <ac:spMkLst>
            <pc:docMk/>
            <pc:sldMk cId="3881541811" sldId="1406"/>
            <ac:spMk id="9" creationId="{0970DB03-E35B-DD45-D621-ED786D98E5DE}"/>
          </ac:spMkLst>
        </pc:spChg>
        <pc:spChg chg="del">
          <ac:chgData name="Phakkhaphong Krittawat" userId="d0dabc17e6d6d40a" providerId="LiveId" clId="{28F10249-FE91-4DA2-A538-20BD13DC3228}" dt="2025-11-03T00:33:03.378" v="254"/>
          <ac:spMkLst>
            <pc:docMk/>
            <pc:sldMk cId="3881541811" sldId="1406"/>
            <ac:spMk id="11" creationId="{4E47678C-33F2-28F3-0CDB-B176BA640428}"/>
          </ac:spMkLst>
        </pc:spChg>
      </pc:sldChg>
      <pc:sldChg chg="addSp modSp new mod setBg">
        <pc:chgData name="Phakkhaphong Krittawat" userId="d0dabc17e6d6d40a" providerId="LiveId" clId="{28F10249-FE91-4DA2-A538-20BD13DC3228}" dt="2025-11-03T00:34:47.227" v="291" actId="26606"/>
        <pc:sldMkLst>
          <pc:docMk/>
          <pc:sldMk cId="416308437" sldId="1407"/>
        </pc:sldMkLst>
        <pc:spChg chg="mod">
          <ac:chgData name="Phakkhaphong Krittawat" userId="d0dabc17e6d6d40a" providerId="LiveId" clId="{28F10249-FE91-4DA2-A538-20BD13DC3228}" dt="2025-11-03T00:34:47.227" v="291" actId="26606"/>
          <ac:spMkLst>
            <pc:docMk/>
            <pc:sldMk cId="416308437" sldId="1407"/>
            <ac:spMk id="2" creationId="{C00035CA-20BB-2589-2C0B-4CD8D2887DFF}"/>
          </ac:spMkLst>
        </pc:spChg>
        <pc:spChg chg="mod">
          <ac:chgData name="Phakkhaphong Krittawat" userId="d0dabc17e6d6d40a" providerId="LiveId" clId="{28F10249-FE91-4DA2-A538-20BD13DC3228}" dt="2025-11-03T00:34:47.227" v="291" actId="26606"/>
          <ac:spMkLst>
            <pc:docMk/>
            <pc:sldMk cId="416308437" sldId="1407"/>
            <ac:spMk id="3" creationId="{911B05F8-DE9F-E029-534C-D9A0F2B0FFC0}"/>
          </ac:spMkLst>
        </pc:spChg>
        <pc:spChg chg="add">
          <ac:chgData name="Phakkhaphong Krittawat" userId="d0dabc17e6d6d40a" providerId="LiveId" clId="{28F10249-FE91-4DA2-A538-20BD13DC3228}" dt="2025-11-03T00:34:47.227" v="291" actId="26606"/>
          <ac:spMkLst>
            <pc:docMk/>
            <pc:sldMk cId="416308437" sldId="1407"/>
            <ac:spMk id="9" creationId="{4D60F200-5EB0-B223-2439-C96C67F0FEE1}"/>
          </ac:spMkLst>
        </pc:spChg>
        <pc:spChg chg="add">
          <ac:chgData name="Phakkhaphong Krittawat" userId="d0dabc17e6d6d40a" providerId="LiveId" clId="{28F10249-FE91-4DA2-A538-20BD13DC3228}" dt="2025-11-03T00:34:47.227" v="291" actId="26606"/>
          <ac:spMkLst>
            <pc:docMk/>
            <pc:sldMk cId="416308437" sldId="1407"/>
            <ac:spMk id="11" creationId="{F92CB243-67C5-E304-31A0-4D7D607BAFBA}"/>
          </ac:spMkLst>
        </pc:spChg>
        <pc:spChg chg="add">
          <ac:chgData name="Phakkhaphong Krittawat" userId="d0dabc17e6d6d40a" providerId="LiveId" clId="{28F10249-FE91-4DA2-A538-20BD13DC3228}" dt="2025-11-03T00:34:47.227" v="291" actId="26606"/>
          <ac:spMkLst>
            <pc:docMk/>
            <pc:sldMk cId="416308437" sldId="1407"/>
            <ac:spMk id="13" creationId="{11A95761-C93E-94BF-087D-D2A823789EAB}"/>
          </ac:spMkLst>
        </pc:spChg>
        <pc:spChg chg="add">
          <ac:chgData name="Phakkhaphong Krittawat" userId="d0dabc17e6d6d40a" providerId="LiveId" clId="{28F10249-FE91-4DA2-A538-20BD13DC3228}" dt="2025-11-03T00:34:47.227" v="291" actId="26606"/>
          <ac:spMkLst>
            <pc:docMk/>
            <pc:sldMk cId="416308437" sldId="1407"/>
            <ac:spMk id="15" creationId="{6E63D1A5-FD49-4756-F62E-786C34E631EF}"/>
          </ac:spMkLst>
        </pc:spChg>
        <pc:picChg chg="add">
          <ac:chgData name="Phakkhaphong Krittawat" userId="d0dabc17e6d6d40a" providerId="LiveId" clId="{28F10249-FE91-4DA2-A538-20BD13DC3228}" dt="2025-11-03T00:34:47.227" v="291" actId="26606"/>
          <ac:picMkLst>
            <pc:docMk/>
            <pc:sldMk cId="416308437" sldId="1407"/>
            <ac:picMk id="5" creationId="{1FE49FCF-38AF-8C21-FB4D-501F9B3747A6}"/>
          </ac:picMkLst>
        </pc:picChg>
      </pc:sldChg>
      <pc:sldChg chg="addSp delSp modSp new mod setBg modClrScheme chgLayout">
        <pc:chgData name="Phakkhaphong Krittawat" userId="d0dabc17e6d6d40a" providerId="LiveId" clId="{28F10249-FE91-4DA2-A538-20BD13DC3228}" dt="2025-11-03T00:35:23.928" v="330" actId="26606"/>
        <pc:sldMkLst>
          <pc:docMk/>
          <pc:sldMk cId="546464071" sldId="1408"/>
        </pc:sldMkLst>
        <pc:spChg chg="del mod ord">
          <ac:chgData name="Phakkhaphong Krittawat" userId="d0dabc17e6d6d40a" providerId="LiveId" clId="{28F10249-FE91-4DA2-A538-20BD13DC3228}" dt="2025-11-03T00:35:00.161" v="293" actId="700"/>
          <ac:spMkLst>
            <pc:docMk/>
            <pc:sldMk cId="546464071" sldId="1408"/>
            <ac:spMk id="2" creationId="{1130A378-98B8-E15C-EE00-AF31E29747D9}"/>
          </ac:spMkLst>
        </pc:spChg>
        <pc:spChg chg="del mod ord">
          <ac:chgData name="Phakkhaphong Krittawat" userId="d0dabc17e6d6d40a" providerId="LiveId" clId="{28F10249-FE91-4DA2-A538-20BD13DC3228}" dt="2025-11-03T00:35:00.161" v="293" actId="700"/>
          <ac:spMkLst>
            <pc:docMk/>
            <pc:sldMk cId="546464071" sldId="1408"/>
            <ac:spMk id="3" creationId="{F2E08F69-0703-4E68-EB5C-C6D3074F9F86}"/>
          </ac:spMkLst>
        </pc:spChg>
        <pc:spChg chg="del">
          <ac:chgData name="Phakkhaphong Krittawat" userId="d0dabc17e6d6d40a" providerId="LiveId" clId="{28F10249-FE91-4DA2-A538-20BD13DC3228}" dt="2025-11-03T00:35:00.161" v="293" actId="700"/>
          <ac:spMkLst>
            <pc:docMk/>
            <pc:sldMk cId="546464071" sldId="1408"/>
            <ac:spMk id="4" creationId="{799C4613-7457-6781-420D-59CE336FC5F9}"/>
          </ac:spMkLst>
        </pc:spChg>
        <pc:spChg chg="add mod ord">
          <ac:chgData name="Phakkhaphong Krittawat" userId="d0dabc17e6d6d40a" providerId="LiveId" clId="{28F10249-FE91-4DA2-A538-20BD13DC3228}" dt="2025-11-03T00:35:23.928" v="330" actId="26606"/>
          <ac:spMkLst>
            <pc:docMk/>
            <pc:sldMk cId="546464071" sldId="1408"/>
            <ac:spMk id="5" creationId="{791608ED-3840-57E9-5263-ACC4DDE8B2E3}"/>
          </ac:spMkLst>
        </pc:spChg>
        <pc:spChg chg="add mod ord">
          <ac:chgData name="Phakkhaphong Krittawat" userId="d0dabc17e6d6d40a" providerId="LiveId" clId="{28F10249-FE91-4DA2-A538-20BD13DC3228}" dt="2025-11-03T00:35:23.928" v="330" actId="26606"/>
          <ac:spMkLst>
            <pc:docMk/>
            <pc:sldMk cId="546464071" sldId="1408"/>
            <ac:spMk id="6" creationId="{EDE2EC56-6EE1-8932-F870-1E488C3608BA}"/>
          </ac:spMkLst>
        </pc:spChg>
        <pc:spChg chg="add">
          <ac:chgData name="Phakkhaphong Krittawat" userId="d0dabc17e6d6d40a" providerId="LiveId" clId="{28F10249-FE91-4DA2-A538-20BD13DC3228}" dt="2025-11-03T00:35:23.928" v="330" actId="26606"/>
          <ac:spMkLst>
            <pc:docMk/>
            <pc:sldMk cId="546464071" sldId="1408"/>
            <ac:spMk id="12" creationId="{4D60F200-5EB0-B223-2439-C96C67F0FEE1}"/>
          </ac:spMkLst>
        </pc:spChg>
        <pc:spChg chg="add">
          <ac:chgData name="Phakkhaphong Krittawat" userId="d0dabc17e6d6d40a" providerId="LiveId" clId="{28F10249-FE91-4DA2-A538-20BD13DC3228}" dt="2025-11-03T00:35:23.928" v="330" actId="26606"/>
          <ac:spMkLst>
            <pc:docMk/>
            <pc:sldMk cId="546464071" sldId="1408"/>
            <ac:spMk id="14" creationId="{F92CB243-67C5-E304-31A0-4D7D607BAFBA}"/>
          </ac:spMkLst>
        </pc:spChg>
        <pc:spChg chg="add">
          <ac:chgData name="Phakkhaphong Krittawat" userId="d0dabc17e6d6d40a" providerId="LiveId" clId="{28F10249-FE91-4DA2-A538-20BD13DC3228}" dt="2025-11-03T00:35:23.928" v="330" actId="26606"/>
          <ac:spMkLst>
            <pc:docMk/>
            <pc:sldMk cId="546464071" sldId="1408"/>
            <ac:spMk id="16" creationId="{11A95761-C93E-94BF-087D-D2A823789EAB}"/>
          </ac:spMkLst>
        </pc:spChg>
        <pc:spChg chg="add">
          <ac:chgData name="Phakkhaphong Krittawat" userId="d0dabc17e6d6d40a" providerId="LiveId" clId="{28F10249-FE91-4DA2-A538-20BD13DC3228}" dt="2025-11-03T00:35:23.928" v="330" actId="26606"/>
          <ac:spMkLst>
            <pc:docMk/>
            <pc:sldMk cId="546464071" sldId="1408"/>
            <ac:spMk id="18" creationId="{6E63D1A5-FD49-4756-F62E-786C34E631EF}"/>
          </ac:spMkLst>
        </pc:spChg>
        <pc:picChg chg="add">
          <ac:chgData name="Phakkhaphong Krittawat" userId="d0dabc17e6d6d40a" providerId="LiveId" clId="{28F10249-FE91-4DA2-A538-20BD13DC3228}" dt="2025-11-03T00:35:23.928" v="330" actId="26606"/>
          <ac:picMkLst>
            <pc:docMk/>
            <pc:sldMk cId="546464071" sldId="1408"/>
            <ac:picMk id="8" creationId="{8E2B1CE7-8D49-CE5E-FD6A-F63CC7463C84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BF0DCE-1B47-405B-8D27-DDC29D3824E2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35C02AE-CC0A-488D-A57A-8432F4905AB9}">
      <dgm:prSet/>
      <dgm:spPr/>
      <dgm:t>
        <a:bodyPr/>
        <a:lstStyle/>
        <a:p>
          <a:r>
            <a:rPr lang="th-TH"/>
            <a:t>สร้างและใช้งาน </a:t>
          </a:r>
          <a:r>
            <a:rPr lang="en-US"/>
            <a:t>Invoke Function </a:t>
          </a:r>
          <a:r>
            <a:rPr lang="th-TH"/>
            <a:t>สำหรับการจัดการข้อมูล</a:t>
          </a:r>
          <a:endParaRPr lang="en-US"/>
        </a:p>
      </dgm:t>
    </dgm:pt>
    <dgm:pt modelId="{D10DC35B-F233-471A-8024-C9D4AE98243F}" type="parTrans" cxnId="{C23DE425-0952-4C70-9F79-18F7D4338876}">
      <dgm:prSet/>
      <dgm:spPr/>
      <dgm:t>
        <a:bodyPr/>
        <a:lstStyle/>
        <a:p>
          <a:endParaRPr lang="en-US"/>
        </a:p>
      </dgm:t>
    </dgm:pt>
    <dgm:pt modelId="{D2582B6D-801C-4DE1-B098-9B5DDA2105E5}" type="sibTrans" cxnId="{C23DE425-0952-4C70-9F79-18F7D4338876}">
      <dgm:prSet/>
      <dgm:spPr/>
      <dgm:t>
        <a:bodyPr/>
        <a:lstStyle/>
        <a:p>
          <a:endParaRPr lang="en-US"/>
        </a:p>
      </dgm:t>
    </dgm:pt>
    <dgm:pt modelId="{3F542904-4330-47A6-8D89-851B93D8227E}">
      <dgm:prSet/>
      <dgm:spPr/>
      <dgm:t>
        <a:bodyPr/>
        <a:lstStyle/>
        <a:p>
          <a:r>
            <a:rPr lang="th-TH"/>
            <a:t>ตั้งค่า </a:t>
          </a:r>
          <a:r>
            <a:rPr lang="en-US"/>
            <a:t>Incremental Refresh </a:t>
          </a:r>
          <a:r>
            <a:rPr lang="th-TH"/>
            <a:t>และรักษา </a:t>
          </a:r>
          <a:r>
            <a:rPr lang="en-US"/>
            <a:t>Query Folding</a:t>
          </a:r>
        </a:p>
      </dgm:t>
    </dgm:pt>
    <dgm:pt modelId="{4CEBF52F-CFD0-40B3-B776-4220A62A33EF}" type="parTrans" cxnId="{A8721EDC-9D21-433C-B63E-FCE9F9EC0963}">
      <dgm:prSet/>
      <dgm:spPr/>
      <dgm:t>
        <a:bodyPr/>
        <a:lstStyle/>
        <a:p>
          <a:endParaRPr lang="en-US"/>
        </a:p>
      </dgm:t>
    </dgm:pt>
    <dgm:pt modelId="{D3E7D6CD-946B-4018-803C-1C2B3FC93D45}" type="sibTrans" cxnId="{A8721EDC-9D21-433C-B63E-FCE9F9EC0963}">
      <dgm:prSet/>
      <dgm:spPr/>
      <dgm:t>
        <a:bodyPr/>
        <a:lstStyle/>
        <a:p>
          <a:endParaRPr lang="en-US"/>
        </a:p>
      </dgm:t>
    </dgm:pt>
    <dgm:pt modelId="{4241A918-9C2D-4F3D-BC79-5F245AC5EB78}" type="pres">
      <dgm:prSet presAssocID="{1CBF0DCE-1B47-405B-8D27-DDC29D3824E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021D6A0-47E6-441A-B50D-708A051AE056}" type="pres">
      <dgm:prSet presAssocID="{B35C02AE-CC0A-488D-A57A-8432F4905AB9}" presName="root" presStyleCnt="0"/>
      <dgm:spPr/>
    </dgm:pt>
    <dgm:pt modelId="{49566391-A0CC-4684-9C6E-50D453EBC028}" type="pres">
      <dgm:prSet presAssocID="{B35C02AE-CC0A-488D-A57A-8432F4905AB9}" presName="rootComposite" presStyleCnt="0"/>
      <dgm:spPr/>
    </dgm:pt>
    <dgm:pt modelId="{70AFEC9D-7DA6-4A7F-B194-A4BCDBF8A6F9}" type="pres">
      <dgm:prSet presAssocID="{B35C02AE-CC0A-488D-A57A-8432F4905AB9}" presName="rootText" presStyleLbl="node1" presStyleIdx="0" presStyleCnt="2"/>
      <dgm:spPr/>
    </dgm:pt>
    <dgm:pt modelId="{26050887-F70B-456A-8F34-A43CC005FF67}" type="pres">
      <dgm:prSet presAssocID="{B35C02AE-CC0A-488D-A57A-8432F4905AB9}" presName="rootConnector" presStyleLbl="node1" presStyleIdx="0" presStyleCnt="2"/>
      <dgm:spPr/>
    </dgm:pt>
    <dgm:pt modelId="{B72E2AF5-B017-4889-A4D3-36F4F6C6B285}" type="pres">
      <dgm:prSet presAssocID="{B35C02AE-CC0A-488D-A57A-8432F4905AB9}" presName="childShape" presStyleCnt="0"/>
      <dgm:spPr/>
    </dgm:pt>
    <dgm:pt modelId="{AC1E500D-8433-4FD5-8315-7164C0C1B73D}" type="pres">
      <dgm:prSet presAssocID="{3F542904-4330-47A6-8D89-851B93D8227E}" presName="root" presStyleCnt="0"/>
      <dgm:spPr/>
    </dgm:pt>
    <dgm:pt modelId="{98DFCDF5-19ED-49C6-8ED9-B07D4F8D9541}" type="pres">
      <dgm:prSet presAssocID="{3F542904-4330-47A6-8D89-851B93D8227E}" presName="rootComposite" presStyleCnt="0"/>
      <dgm:spPr/>
    </dgm:pt>
    <dgm:pt modelId="{00744450-8EF9-4E12-9A44-C2F9DF266430}" type="pres">
      <dgm:prSet presAssocID="{3F542904-4330-47A6-8D89-851B93D8227E}" presName="rootText" presStyleLbl="node1" presStyleIdx="1" presStyleCnt="2"/>
      <dgm:spPr/>
    </dgm:pt>
    <dgm:pt modelId="{4AAED8EE-FDFE-459D-8231-D33185F9AB70}" type="pres">
      <dgm:prSet presAssocID="{3F542904-4330-47A6-8D89-851B93D8227E}" presName="rootConnector" presStyleLbl="node1" presStyleIdx="1" presStyleCnt="2"/>
      <dgm:spPr/>
    </dgm:pt>
    <dgm:pt modelId="{5796E093-2B21-4994-91EC-B428C1C22F6A}" type="pres">
      <dgm:prSet presAssocID="{3F542904-4330-47A6-8D89-851B93D8227E}" presName="childShape" presStyleCnt="0"/>
      <dgm:spPr/>
    </dgm:pt>
  </dgm:ptLst>
  <dgm:cxnLst>
    <dgm:cxn modelId="{C23DE425-0952-4C70-9F79-18F7D4338876}" srcId="{1CBF0DCE-1B47-405B-8D27-DDC29D3824E2}" destId="{B35C02AE-CC0A-488D-A57A-8432F4905AB9}" srcOrd="0" destOrd="0" parTransId="{D10DC35B-F233-471A-8024-C9D4AE98243F}" sibTransId="{D2582B6D-801C-4DE1-B098-9B5DDA2105E5}"/>
    <dgm:cxn modelId="{BD880831-0A4D-4830-9DF7-4793E2BF5542}" type="presOf" srcId="{3F542904-4330-47A6-8D89-851B93D8227E}" destId="{4AAED8EE-FDFE-459D-8231-D33185F9AB70}" srcOrd="1" destOrd="0" presId="urn:microsoft.com/office/officeart/2005/8/layout/hierarchy3"/>
    <dgm:cxn modelId="{0F316347-B74B-469C-9C6F-0CC1EA3ACA1B}" type="presOf" srcId="{B35C02AE-CC0A-488D-A57A-8432F4905AB9}" destId="{70AFEC9D-7DA6-4A7F-B194-A4BCDBF8A6F9}" srcOrd="0" destOrd="0" presId="urn:microsoft.com/office/officeart/2005/8/layout/hierarchy3"/>
    <dgm:cxn modelId="{FED90D6A-57B9-47C5-B1EE-AA314AE5C67C}" type="presOf" srcId="{B35C02AE-CC0A-488D-A57A-8432F4905AB9}" destId="{26050887-F70B-456A-8F34-A43CC005FF67}" srcOrd="1" destOrd="0" presId="urn:microsoft.com/office/officeart/2005/8/layout/hierarchy3"/>
    <dgm:cxn modelId="{75370677-7AF6-4179-8F75-464EFF04CEE9}" type="presOf" srcId="{3F542904-4330-47A6-8D89-851B93D8227E}" destId="{00744450-8EF9-4E12-9A44-C2F9DF266430}" srcOrd="0" destOrd="0" presId="urn:microsoft.com/office/officeart/2005/8/layout/hierarchy3"/>
    <dgm:cxn modelId="{98D558D3-870F-48F3-9167-592C6891881F}" type="presOf" srcId="{1CBF0DCE-1B47-405B-8D27-DDC29D3824E2}" destId="{4241A918-9C2D-4F3D-BC79-5F245AC5EB78}" srcOrd="0" destOrd="0" presId="urn:microsoft.com/office/officeart/2005/8/layout/hierarchy3"/>
    <dgm:cxn modelId="{A8721EDC-9D21-433C-B63E-FCE9F9EC0963}" srcId="{1CBF0DCE-1B47-405B-8D27-DDC29D3824E2}" destId="{3F542904-4330-47A6-8D89-851B93D8227E}" srcOrd="1" destOrd="0" parTransId="{4CEBF52F-CFD0-40B3-B776-4220A62A33EF}" sibTransId="{D3E7D6CD-946B-4018-803C-1C2B3FC93D45}"/>
    <dgm:cxn modelId="{C71A84BB-7F4E-4431-BC34-09ECF211266C}" type="presParOf" srcId="{4241A918-9C2D-4F3D-BC79-5F245AC5EB78}" destId="{6021D6A0-47E6-441A-B50D-708A051AE056}" srcOrd="0" destOrd="0" presId="urn:microsoft.com/office/officeart/2005/8/layout/hierarchy3"/>
    <dgm:cxn modelId="{9D89C8C0-6B95-4159-B07B-36E7211014E4}" type="presParOf" srcId="{6021D6A0-47E6-441A-B50D-708A051AE056}" destId="{49566391-A0CC-4684-9C6E-50D453EBC028}" srcOrd="0" destOrd="0" presId="urn:microsoft.com/office/officeart/2005/8/layout/hierarchy3"/>
    <dgm:cxn modelId="{9A14AADD-C14D-4AD8-AD9C-35E57F9FDC0F}" type="presParOf" srcId="{49566391-A0CC-4684-9C6E-50D453EBC028}" destId="{70AFEC9D-7DA6-4A7F-B194-A4BCDBF8A6F9}" srcOrd="0" destOrd="0" presId="urn:microsoft.com/office/officeart/2005/8/layout/hierarchy3"/>
    <dgm:cxn modelId="{58BAC2A2-3122-4EBE-B092-A240F1588B4C}" type="presParOf" srcId="{49566391-A0CC-4684-9C6E-50D453EBC028}" destId="{26050887-F70B-456A-8F34-A43CC005FF67}" srcOrd="1" destOrd="0" presId="urn:microsoft.com/office/officeart/2005/8/layout/hierarchy3"/>
    <dgm:cxn modelId="{BB12BA43-7F15-4F07-BBC1-1512D198BD24}" type="presParOf" srcId="{6021D6A0-47E6-441A-B50D-708A051AE056}" destId="{B72E2AF5-B017-4889-A4D3-36F4F6C6B285}" srcOrd="1" destOrd="0" presId="urn:microsoft.com/office/officeart/2005/8/layout/hierarchy3"/>
    <dgm:cxn modelId="{2674EA21-6121-4773-913E-BA41ECF2E5F1}" type="presParOf" srcId="{4241A918-9C2D-4F3D-BC79-5F245AC5EB78}" destId="{AC1E500D-8433-4FD5-8315-7164C0C1B73D}" srcOrd="1" destOrd="0" presId="urn:microsoft.com/office/officeart/2005/8/layout/hierarchy3"/>
    <dgm:cxn modelId="{6A6A6775-C6B6-48E3-A41F-A51268DA45FB}" type="presParOf" srcId="{AC1E500D-8433-4FD5-8315-7164C0C1B73D}" destId="{98DFCDF5-19ED-49C6-8ED9-B07D4F8D9541}" srcOrd="0" destOrd="0" presId="urn:microsoft.com/office/officeart/2005/8/layout/hierarchy3"/>
    <dgm:cxn modelId="{5D935561-B546-4E65-803E-53C92EE3A18A}" type="presParOf" srcId="{98DFCDF5-19ED-49C6-8ED9-B07D4F8D9541}" destId="{00744450-8EF9-4E12-9A44-C2F9DF266430}" srcOrd="0" destOrd="0" presId="urn:microsoft.com/office/officeart/2005/8/layout/hierarchy3"/>
    <dgm:cxn modelId="{E771E93F-3ABA-4CE2-BCFE-5729E182FFA8}" type="presParOf" srcId="{98DFCDF5-19ED-49C6-8ED9-B07D4F8D9541}" destId="{4AAED8EE-FDFE-459D-8231-D33185F9AB70}" srcOrd="1" destOrd="0" presId="urn:microsoft.com/office/officeart/2005/8/layout/hierarchy3"/>
    <dgm:cxn modelId="{97F5FA5C-6502-4E4B-8034-1A540194702B}" type="presParOf" srcId="{AC1E500D-8433-4FD5-8315-7164C0C1B73D}" destId="{5796E093-2B21-4994-91EC-B428C1C22F6A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AFEC9D-7DA6-4A7F-B194-A4BCDBF8A6F9}">
      <dsp:nvSpPr>
        <dsp:cNvPr id="0" name=""/>
        <dsp:cNvSpPr/>
      </dsp:nvSpPr>
      <dsp:spPr>
        <a:xfrm>
          <a:off x="1333" y="882495"/>
          <a:ext cx="4855627" cy="242781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4400" kern="1200"/>
            <a:t>สร้างและใช้งาน </a:t>
          </a:r>
          <a:r>
            <a:rPr lang="en-US" sz="4400" kern="1200"/>
            <a:t>Invoke Function </a:t>
          </a:r>
          <a:r>
            <a:rPr lang="th-TH" sz="4400" kern="1200"/>
            <a:t>สำหรับการจัดการข้อมูล</a:t>
          </a:r>
          <a:endParaRPr lang="en-US" sz="4400" kern="1200"/>
        </a:p>
      </dsp:txBody>
      <dsp:txXfrm>
        <a:off x="72441" y="953603"/>
        <a:ext cx="4713411" cy="2285597"/>
      </dsp:txXfrm>
    </dsp:sp>
    <dsp:sp modelId="{00744450-8EF9-4E12-9A44-C2F9DF266430}">
      <dsp:nvSpPr>
        <dsp:cNvPr id="0" name=""/>
        <dsp:cNvSpPr/>
      </dsp:nvSpPr>
      <dsp:spPr>
        <a:xfrm>
          <a:off x="6070867" y="882495"/>
          <a:ext cx="4855627" cy="242781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4400" kern="1200"/>
            <a:t>ตั้งค่า </a:t>
          </a:r>
          <a:r>
            <a:rPr lang="en-US" sz="4400" kern="1200"/>
            <a:t>Incremental Refresh </a:t>
          </a:r>
          <a:r>
            <a:rPr lang="th-TH" sz="4400" kern="1200"/>
            <a:t>และรักษา </a:t>
          </a:r>
          <a:r>
            <a:rPr lang="en-US" sz="4400" kern="1200"/>
            <a:t>Query Folding</a:t>
          </a:r>
        </a:p>
      </dsp:txBody>
      <dsp:txXfrm>
        <a:off x="6141975" y="953603"/>
        <a:ext cx="4713411" cy="22855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E5BB83-5A2F-4AFD-8DE8-54CEAD8B766A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06C909-C371-4D33-9290-AE0A7DE61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124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FE6DA-C666-485C-A4E1-5E6719B589AD}" type="slidenum">
              <a:rPr lang="th-TH" smtClean="0"/>
              <a:t>40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1689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</a:t>
            </a:r>
            <a:r>
              <a:rPr lang="th-TH" dirty="0"/>
              <a:t>แปะ </a:t>
            </a:r>
            <a:r>
              <a:rPr lang="en-US" dirty="0"/>
              <a:t>Syntax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DFE6DA-C666-485C-A4E1-5E6719B589AD}" type="slidenum">
              <a:rPr lang="th-TH" smtClean="0"/>
              <a:t>44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64637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B69FF-9FA3-4616-9B71-7474599AA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15EC80-9CAD-3078-0D73-0AB6190C43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4DB1A4-B012-B335-ED03-5E85BA71A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C793-FBA5-47FC-9021-2CE08B82A7FA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8A58A2-0110-79A9-37E8-26E550A76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99F39A-F2D6-AAB2-FAE0-4076C8FE6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5845A-A510-42BF-8E5C-E8A273775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894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1F1C3-DA30-C4B3-959D-9FE367D50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A51C22-CE99-F34F-013C-B3E69AD450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89666-29F9-C47D-AE0B-6BC7357CB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C793-FBA5-47FC-9021-2CE08B82A7FA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E1EA7-9AB5-95CE-A937-F69720602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2AA7E-23F2-C882-519A-502E83A83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5845A-A510-42BF-8E5C-E8A273775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09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923F0C-9903-8F2B-B79E-D045CC88C1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B2418C-2F5D-72F7-DD59-B5D7B051AE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572F8-1083-CABB-68C4-6A59C85F3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C793-FBA5-47FC-9021-2CE08B82A7FA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944B7E-E3A7-AEA4-DEB9-070775F48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4924A-C086-EC95-5715-391BB39B3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5845A-A510-42BF-8E5C-E8A273775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7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FACB9-2A8A-1683-02F7-B20FC67B3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5CCCB-8659-FEF8-0337-F55E3FAE5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110C4-2091-F6CA-568E-97103F82F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C793-FBA5-47FC-9021-2CE08B82A7FA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47498B-F6EE-CF1E-F7A1-47DBA412C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6B1B2-A5C7-EE52-683C-8F1C20065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5845A-A510-42BF-8E5C-E8A273775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02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5FF14-878F-136B-BDE2-F2D6F60D4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902FD6-294E-30B3-F397-5B2061402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28D24A-09A4-CC56-3D1C-E9DB483B3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C793-FBA5-47FC-9021-2CE08B82A7FA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7DEB7-D453-987E-A9BB-4E0E45AD0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EBD3B-A63E-EAA6-41B9-958B4DF5B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5845A-A510-42BF-8E5C-E8A273775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2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0768D-70E4-CFFC-A725-B7526274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EFC13-9309-99C2-CC21-0A9C1B6F14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B2C6F6-C2B9-80E4-DD29-2CC8A38639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6568B4-0140-F038-03C9-5B89032A6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C793-FBA5-47FC-9021-2CE08B82A7FA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BC10C0-A01B-8972-6EF4-8DB4B3D96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1C203E-54B9-5FE7-BB58-75F92308C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5845A-A510-42BF-8E5C-E8A273775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795B3-1F63-D942-44D4-F3538FF8F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C572B3-5BD3-81DF-4C46-76D9E3722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D543C3-3F12-5876-CE79-B91B88E2C0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5C5E7F-2792-9E72-F9B0-397B7F7240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165D5C-029A-1ACC-843C-CADCE889A1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58CF78-3339-1BC6-8896-9427B9FDF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C793-FBA5-47FC-9021-2CE08B82A7FA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146DBD-F4E9-8C6E-40A9-DCBD4DA06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AF7B2C-9D28-7003-4EA2-60664BA0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5845A-A510-42BF-8E5C-E8A273775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373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FE539-B486-7D1C-956A-D1F8F588F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D5653-F492-BB12-CB27-5BE449B5D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C793-FBA5-47FC-9021-2CE08B82A7FA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BA509C-5569-2BAC-B83B-593882150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D01ACA-D8A9-3BE6-A08C-8E6643EBB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5845A-A510-42BF-8E5C-E8A273775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01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75CBF4-E204-2270-C669-2192D21BC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C793-FBA5-47FC-9021-2CE08B82A7FA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D24F9C-EBE4-8F98-A7CE-76BF55380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15DD6-2D64-A54D-C2B0-E4BE4B704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5845A-A510-42BF-8E5C-E8A273775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170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9314-E117-808B-A1CF-26B64EABA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9B553-3112-6C99-46E8-896108995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B623A7-7889-FA6D-A868-45AFE6685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8899FB-E400-9261-4791-87595B310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C793-FBA5-47FC-9021-2CE08B82A7FA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35A421-632B-4717-AA31-481AD8A6D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90E4F5-7142-5AA8-0709-2B07BAA42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5845A-A510-42BF-8E5C-E8A273775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76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37569-950D-7A69-6998-1A6FE6921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D3E67C-6901-3A9D-FBA7-250D688C5F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B42BC8-F5E7-3071-22BD-65C7C3FC97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D639F7-530D-9C8D-E23B-7DCD8D63E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C793-FBA5-47FC-9021-2CE08B82A7FA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8CD5A8-3455-8756-8AD7-A0AB9C8F1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AF052-2C12-EB7A-0F1B-873FFD110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5845A-A510-42BF-8E5C-E8A273775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09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D8CD9B-9804-E4A1-016E-F6EEF8258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BCFED-002F-E962-D543-E4EE94CD5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535FEA-5780-671E-9A99-3AA6B27390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3AC793-FBA5-47FC-9021-2CE08B82A7FA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D9505-4570-8820-88D8-A797728F3F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C5405-CC53-67B4-E99D-7117C8D466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E5845A-A510-42BF-8E5C-E8A273775E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585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learn.microsoft.com/en-us/power-bi/connect-data/incremental-refresh-overview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Moving Gears">
            <a:extLst>
              <a:ext uri="{FF2B5EF4-FFF2-40B4-BE49-F238E27FC236}">
                <a16:creationId xmlns:a16="http://schemas.microsoft.com/office/drawing/2014/main" id="{16875805-4B0F-3D11-5DC0-88F85364D6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7C7EEC-C162-F25F-7FDC-8D1023A48A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5200">
                <a:solidFill>
                  <a:srgbClr val="FFFFFF"/>
                </a:solidFill>
              </a:rPr>
              <a:t>Module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D0441C-59C5-9093-3CA4-B063CC7DD6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Power Query Advanced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22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5C2D61-AFB4-9ED5-4510-0906EE33A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Function Name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C59403-A99B-6E4F-79D0-A726301EF4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77316" y="2088647"/>
            <a:ext cx="6780700" cy="267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76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852345-B2C8-D302-1909-50433C6A3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Invoke Manual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2F267A5-93FB-24F4-56CC-61854A82C2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77316" y="2173407"/>
            <a:ext cx="6780700" cy="250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68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E014EA-B8A6-131A-2A41-C8774C57E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4" y="501651"/>
            <a:ext cx="4434720" cy="17162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/>
              <a:t>Invoke by table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ABDEAA-B248-4182-B67C-A925338E7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008" y="252743"/>
            <a:ext cx="4739619" cy="304261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D3487A-8ABF-8D24-91A2-FD8C38005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558" y="539762"/>
            <a:ext cx="3440519" cy="246857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449" y="3548095"/>
            <a:ext cx="4739619" cy="304261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5CD6B0F-9024-BDA3-9E9C-A4E3DF9A07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92583" y="2645922"/>
            <a:ext cx="4434721" cy="371042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37793F0-E21B-B3B2-A3F1-C84D5A6CD9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4351" y="3945424"/>
            <a:ext cx="4281815" cy="224795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86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ACAD5B-13FA-FFD3-C100-48FADEC13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Add column Invoke Custom Function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88571DD-5668-99CD-0DCA-713DC253B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478385"/>
            <a:ext cx="6780700" cy="389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075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4A0E12-1856-C506-62B2-E2C95D1C5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430" y="583345"/>
            <a:ext cx="7160357" cy="41648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8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Incremental Refresh &amp; Query Folding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9674A-6B53-2ADE-E7A5-2E9E8C129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8228" y="5972174"/>
            <a:ext cx="8578699" cy="504825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527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CD1927-144C-152E-8558-58BE3F080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ความต้องการ Incremental Refresh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1A40C32A-CC60-2581-F3E9-C8AAA8BD5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" y="2807208"/>
            <a:ext cx="4785722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hlinkClick r:id="rId2"/>
              </a:rPr>
              <a:t>https://learn.microsoft.com/en-us/power-bi/connect-data/incremental-refresh-overview</a:t>
            </a:r>
            <a:endParaRPr lang="en-US" sz="2200" dirty="0"/>
          </a:p>
          <a:p>
            <a:r>
              <a:rPr lang="th-TH" sz="2200" dirty="0"/>
              <a:t>พารามิเตอร์ </a:t>
            </a:r>
            <a:r>
              <a:rPr lang="en-US" sz="2200" dirty="0" err="1"/>
              <a:t>RangeStart</a:t>
            </a:r>
            <a:r>
              <a:rPr lang="th-TH" sz="2200" dirty="0"/>
              <a:t> และ</a:t>
            </a:r>
            <a:r>
              <a:rPr lang="en-US" sz="2200" dirty="0"/>
              <a:t> </a:t>
            </a:r>
            <a:r>
              <a:rPr lang="en-US" sz="2200" dirty="0" err="1"/>
              <a:t>RangeEnd</a:t>
            </a:r>
            <a:endParaRPr lang="en-US" sz="2200" dirty="0"/>
          </a:p>
          <a:p>
            <a:r>
              <a:rPr lang="en-US" sz="2200" dirty="0"/>
              <a:t>Query Folding</a:t>
            </a: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04FF892-2927-DC7F-746D-F32D651C77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658879" y="640080"/>
            <a:ext cx="4894554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72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7B96B9-ED4D-2FB1-3E28-ADC172F6D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4" y="501651"/>
            <a:ext cx="4434720" cy="17162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/>
              <a:t>Parameters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ABDEAA-B248-4182-B67C-A925338E7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008" y="252743"/>
            <a:ext cx="4739619" cy="304261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9A3E570-CE8B-EAF7-8AB5-D4E15472C9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354189" y="539762"/>
            <a:ext cx="2277257" cy="246857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449" y="3548095"/>
            <a:ext cx="4739619" cy="304261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6C47C6A-6BBF-4FD7-5782-29C469849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92583" y="2645922"/>
            <a:ext cx="4434721" cy="371042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B5BDB28-7878-C7C4-C12F-B4EF576DC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51" y="4089935"/>
            <a:ext cx="4281815" cy="195893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4517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79C764-0A80-0682-825F-6099BF278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ตรวจสอบ Query Folding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8A1C286-4BBA-C7D6-7565-13D458E89E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79143" y="1275080"/>
            <a:ext cx="5221625" cy="43078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25011-3251-21BE-FF5B-2BFD028D75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92583" y="2645922"/>
            <a:ext cx="4434721" cy="37104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/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ตรวจสอบ Native Query ใน View Native Query</a:t>
            </a:r>
          </a:p>
          <a:p>
            <a:pPr marL="514350"/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ยืนยันว่ามีการ Generate SQL query</a:t>
            </a:r>
          </a:p>
          <a:p>
            <a:endParaRPr lang="en-US" sz="200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401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034C41-C1F9-D112-F6B5-31E66BA0D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Incremental Refresh Setting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696644-0B2C-A811-FCA7-7D13956B03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9143" y="453716"/>
            <a:ext cx="5221625" cy="5950569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D063B1-548A-06FE-7938-F278D0DFDA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92583" y="2645922"/>
            <a:ext cx="4434721" cy="371042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339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8D436F-9ACD-4C92-AFC8-C934C527A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0538E0-A884-4E60-A6AB-77D830E2F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3478" y="0"/>
            <a:ext cx="465738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F1646E-95D6-6BCF-DA6A-D53DDBE45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162" y="3050434"/>
            <a:ext cx="3722933" cy="757130"/>
          </a:xfrm>
          <a:ln w="25400" cap="sq">
            <a:solidFill>
              <a:srgbClr val="FFFFFF"/>
            </a:solidFill>
            <a:miter lim="800000"/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rgbClr val="FFFFFF"/>
                </a:solidFill>
              </a:rPr>
              <a:t>Best Practices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0D7DD0-1C67-4D4C-9E06-678233DB8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3478" cy="6858000"/>
          </a:xfrm>
          <a:prstGeom prst="rect">
            <a:avLst/>
          </a:prstGeom>
          <a:solidFill>
            <a:srgbClr val="404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FAE7A-9F2F-CEA8-4C30-72A13E7CD0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4536" y="640080"/>
            <a:ext cx="5053066" cy="2546604"/>
          </a:xfrm>
        </p:spPr>
        <p:txBody>
          <a:bodyPr>
            <a:normAutofit/>
          </a:bodyPr>
          <a:lstStyle/>
          <a:p>
            <a:r>
              <a:rPr lang="en-US" sz="1700"/>
              <a:t>DO:</a:t>
            </a:r>
          </a:p>
          <a:p>
            <a:pPr lvl="1"/>
            <a:r>
              <a:rPr lang="th-TH" sz="1700"/>
              <a:t>ใช้ </a:t>
            </a:r>
            <a:r>
              <a:rPr lang="en-US" sz="1700"/>
              <a:t>RangeStart </a:t>
            </a:r>
            <a:r>
              <a:rPr lang="th-TH" sz="1700"/>
              <a:t>และ </a:t>
            </a:r>
            <a:r>
              <a:rPr lang="en-US" sz="1700"/>
              <a:t>RangeEnd Parameters</a:t>
            </a:r>
          </a:p>
          <a:p>
            <a:pPr lvl="1"/>
            <a:r>
              <a:rPr lang="th-TH" sz="1700"/>
              <a:t>รักษา </a:t>
            </a:r>
            <a:r>
              <a:rPr lang="en-US" sz="1700"/>
              <a:t>Query Folding (</a:t>
            </a:r>
            <a:r>
              <a:rPr lang="th-TH" sz="1700"/>
              <a:t>รวมขั้นตอนที่ทำใน </a:t>
            </a:r>
            <a:r>
              <a:rPr lang="en-US" sz="1700"/>
              <a:t>SQL Server)</a:t>
            </a:r>
          </a:p>
          <a:p>
            <a:pPr lvl="1"/>
            <a:r>
              <a:rPr lang="th-TH" sz="1700"/>
              <a:t>ใช้ </a:t>
            </a:r>
            <a:r>
              <a:rPr lang="en-US" sz="1700"/>
              <a:t>DateTime Column </a:t>
            </a:r>
            <a:r>
              <a:rPr lang="th-TH" sz="1700"/>
              <a:t>สำหรับ </a:t>
            </a:r>
            <a:r>
              <a:rPr lang="en-US" sz="1700"/>
              <a:t>Range</a:t>
            </a:r>
          </a:p>
          <a:p>
            <a:pPr lvl="1"/>
            <a:r>
              <a:rPr lang="en-US" sz="1700"/>
              <a:t>Index </a:t>
            </a:r>
            <a:r>
              <a:rPr lang="th-TH" sz="1700"/>
              <a:t>ใน </a:t>
            </a:r>
            <a:r>
              <a:rPr lang="en-US" sz="1700"/>
              <a:t>SQL</a:t>
            </a:r>
          </a:p>
          <a:p>
            <a:pPr lvl="2"/>
            <a:r>
              <a:rPr lang="en-US" sz="1700"/>
              <a:t>Foreign Keys </a:t>
            </a:r>
          </a:p>
          <a:p>
            <a:pPr lvl="2"/>
            <a:r>
              <a:rPr lang="en-US" sz="1700"/>
              <a:t>Range Columns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70DE02-3CB8-43E0-042F-805FCC3BDB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0204" y="3671315"/>
            <a:ext cx="5057398" cy="2546605"/>
          </a:xfrm>
        </p:spPr>
        <p:txBody>
          <a:bodyPr>
            <a:normAutofit/>
          </a:bodyPr>
          <a:lstStyle/>
          <a:p>
            <a:r>
              <a:rPr lang="en-US" sz="2000"/>
              <a:t>DON’T:</a:t>
            </a:r>
          </a:p>
          <a:p>
            <a:pPr lvl="1"/>
            <a:r>
              <a:rPr lang="th-TH" sz="2000"/>
              <a:t>ไม่ใช้ </a:t>
            </a:r>
            <a:r>
              <a:rPr lang="en-US" sz="2000"/>
              <a:t>Calculated Columns </a:t>
            </a:r>
            <a:r>
              <a:rPr lang="th-TH" sz="2000"/>
              <a:t>เป็น </a:t>
            </a:r>
            <a:r>
              <a:rPr lang="en-US" sz="2000"/>
              <a:t>Incremental Range</a:t>
            </a:r>
          </a:p>
          <a:p>
            <a:pPr lvl="1"/>
            <a:r>
              <a:rPr lang="th-TH" sz="2000"/>
              <a:t>ไม่ </a:t>
            </a:r>
            <a:r>
              <a:rPr lang="en-US" sz="2000"/>
              <a:t>Break Query Folding </a:t>
            </a:r>
            <a:r>
              <a:rPr lang="th-TH" sz="2000"/>
              <a:t>ด้วย </a:t>
            </a:r>
            <a:r>
              <a:rPr lang="en-US" sz="2000"/>
              <a:t>Table.Buffer() </a:t>
            </a:r>
            <a:r>
              <a:rPr lang="th-TH" sz="2000"/>
              <a:t>หรือ </a:t>
            </a:r>
            <a:r>
              <a:rPr lang="en-US" sz="2000"/>
              <a:t>Table.ToList()</a:t>
            </a:r>
          </a:p>
          <a:p>
            <a:pPr lvl="1"/>
            <a:r>
              <a:rPr lang="th-TH" sz="2000"/>
              <a:t>ไม่พยายามทำ </a:t>
            </a:r>
            <a:r>
              <a:rPr lang="en-US" sz="2000"/>
              <a:t>Incremental Refresh </a:t>
            </a:r>
            <a:r>
              <a:rPr lang="th-TH" sz="2000"/>
              <a:t>บน </a:t>
            </a:r>
            <a:r>
              <a:rPr lang="en-US" sz="2000"/>
              <a:t>Import Model </a:t>
            </a:r>
            <a:r>
              <a:rPr lang="th-TH" sz="2000"/>
              <a:t>ที่มีขนาดใหญ่เกินไป</a:t>
            </a:r>
            <a:endParaRPr lang="en-US" sz="20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787757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464D28-1414-22FF-452F-73F077181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th-TH" sz="4000">
                <a:solidFill>
                  <a:srgbClr val="FFFFFF"/>
                </a:solidFill>
              </a:rPr>
              <a:t>วัตถุประสงค์การเรียนรู้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5C94812-972A-BBE6-79DA-036049E2B0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464350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46756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3D9AF2-8B42-E7CB-1B4D-EDFCF319C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3D Machine Parts">
            <a:extLst>
              <a:ext uri="{FF2B5EF4-FFF2-40B4-BE49-F238E27FC236}">
                <a16:creationId xmlns:a16="http://schemas.microsoft.com/office/drawing/2014/main" id="{3FD28C45-CCBE-1F22-64CD-B43E330106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DD65AF-6EEC-4854-AAC4-7936F8BD73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Module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704441-D77A-4A7A-933E-AE5D12A1AB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 Model Advanced</a:t>
            </a:r>
          </a:p>
        </p:txBody>
      </p:sp>
    </p:spTree>
    <p:extLst>
      <p:ext uri="{BB962C8B-B14F-4D97-AF65-F5344CB8AC3E}">
        <p14:creationId xmlns:p14="http://schemas.microsoft.com/office/powerpoint/2010/main" val="21580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4A9D3C-9CFF-17CA-5958-294016F66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5" y="467271"/>
            <a:ext cx="4195674" cy="20525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Calculation Group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614C7C0-FA1D-4105-8345-1DF76F987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2753" y="703679"/>
            <a:ext cx="753718" cy="1016562"/>
            <a:chOff x="422753" y="703679"/>
            <a:chExt cx="753718" cy="1016562"/>
          </a:xfrm>
        </p:grpSpPr>
        <p:sp>
          <p:nvSpPr>
            <p:cNvPr id="16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956" y="703679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1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2753" y="1562696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1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F2C365-E536-0878-A91E-53BF8A85A2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17770" y="2475601"/>
            <a:ext cx="3952579" cy="189929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325D45-7D9F-5CB1-77F1-D64C97EE50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95359" y="2990818"/>
            <a:ext cx="4158031" cy="2913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300">
                <a:solidFill>
                  <a:schemeClr val="tx1">
                    <a:alpha val="80000"/>
                  </a:schemeClr>
                </a:solidFill>
              </a:rPr>
              <a:t>Calculation Group เป็นฟีเจอร์สำคัญ ช่วยลดจำนวน Measures ที่ต้องสร้างและบำรุงรักษา โดยทำให้สามารถจัดกลุ่ม DAX Measures และสร้างตรรกะที่สามารถใช้ซ้ำได้</a:t>
            </a:r>
          </a:p>
          <a:p>
            <a:r>
              <a:rPr lang="en-US" sz="1300">
                <a:solidFill>
                  <a:schemeClr val="tx1">
                    <a:alpha val="80000"/>
                  </a:schemeClr>
                </a:solidFill>
              </a:rPr>
              <a:t>คุณสมบัติหลักของ Calculation Group</a:t>
            </a:r>
          </a:p>
          <a:p>
            <a:pPr lvl="1"/>
            <a:r>
              <a:rPr lang="en-US" sz="1300">
                <a:solidFill>
                  <a:schemeClr val="tx1">
                    <a:alpha val="80000"/>
                  </a:schemeClr>
                </a:solidFill>
              </a:rPr>
              <a:t>Dynamic Calculation Application – สามารถเปลี่ยนการคำนวณได้แบบ Dynamic โดยใช้ Calculation Items</a:t>
            </a:r>
          </a:p>
          <a:p>
            <a:pPr lvl="1"/>
            <a:r>
              <a:rPr lang="en-US" sz="1300">
                <a:solidFill>
                  <a:schemeClr val="tx1">
                    <a:alpha val="80000"/>
                  </a:schemeClr>
                </a:solidFill>
              </a:rPr>
              <a:t>Reusability – ลดจำนวน Measures ที่ต้องสร้างแยกกันโดยสามารถใช้ Calculation Items เพื่อปรับเปลี่ยน Measure เดิม</a:t>
            </a:r>
          </a:p>
          <a:p>
            <a:pPr lvl="1"/>
            <a:r>
              <a:rPr lang="en-US" sz="1300">
                <a:solidFill>
                  <a:schemeClr val="tx1">
                    <a:alpha val="80000"/>
                  </a:schemeClr>
                </a:solidFill>
              </a:rPr>
              <a:t>Consistency – สร้าง Business Logic ที่สอดคล้องกันในรายงานทั้งหมด</a:t>
            </a:r>
          </a:p>
          <a:p>
            <a:pPr lvl="1"/>
            <a:r>
              <a:rPr lang="en-US" sz="1300">
                <a:solidFill>
                  <a:schemeClr val="tx1">
                    <a:alpha val="80000"/>
                  </a:schemeClr>
                </a:solidFill>
              </a:rPr>
              <a:t>Performance Optimization – ลดปริมาณการคำนวณที่ซ้ำซ้อน ช่วยให้ Query Performance ดีขึ้น</a:t>
            </a:r>
          </a:p>
        </p:txBody>
      </p:sp>
      <p:sp>
        <p:nvSpPr>
          <p:cNvPr id="19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986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2822B8-48A2-883F-C458-713F5984C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Calculation Group - Time Intelligence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A279CFE-50B0-6102-3172-8723504FBA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8608" y="643466"/>
            <a:ext cx="3898115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181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8D436F-9ACD-4C92-AFC8-C934C527A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0538E0-A884-4E60-A6AB-77D830E2F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3478" y="0"/>
            <a:ext cx="465738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4008A3-6ABD-7F81-7156-CE229F943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162" y="3050434"/>
            <a:ext cx="3722933" cy="757130"/>
          </a:xfrm>
          <a:ln w="25400" cap="sq">
            <a:solidFill>
              <a:srgbClr val="FFFFFF"/>
            </a:solidFill>
            <a:miter lim="800000"/>
          </a:ln>
        </p:spPr>
        <p:txBody>
          <a:bodyPr wrap="square">
            <a:normAutofit/>
          </a:bodyPr>
          <a:lstStyle/>
          <a:p>
            <a:pPr algn="ctr"/>
            <a:r>
              <a:rPr lang="th-TH" sz="2600">
                <a:solidFill>
                  <a:srgbClr val="FFFFFF"/>
                </a:solidFill>
              </a:rPr>
              <a:t>รู้จัก </a:t>
            </a:r>
            <a:r>
              <a:rPr lang="en-US" sz="2600">
                <a:solidFill>
                  <a:srgbClr val="FFFFFF"/>
                </a:solidFill>
              </a:rPr>
              <a:t>SELECTEDMEASURE()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0D7DD0-1C67-4D4C-9E06-678233DB8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3478" cy="6858000"/>
          </a:xfrm>
          <a:prstGeom prst="rect">
            <a:avLst/>
          </a:prstGeom>
          <a:solidFill>
            <a:srgbClr val="404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EEAF3-F2CF-8128-7158-607AA265F3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4536" y="640080"/>
            <a:ext cx="5053066" cy="2546604"/>
          </a:xfrm>
        </p:spPr>
        <p:txBody>
          <a:bodyPr>
            <a:normAutofit/>
          </a:bodyPr>
          <a:lstStyle/>
          <a:p>
            <a:r>
              <a:rPr lang="en-US" sz="2000"/>
              <a:t>SELECTEDMEASURE() </a:t>
            </a:r>
            <a:r>
              <a:rPr lang="th-TH" sz="2000"/>
              <a:t>จะคืนค่าของ </a:t>
            </a:r>
            <a:r>
              <a:rPr lang="en-US" sz="2000"/>
              <a:t>measure </a:t>
            </a:r>
            <a:r>
              <a:rPr lang="th-TH" sz="2000"/>
              <a:t>ปัจจุบันที่ถูกประเมินอยู่ใน </a:t>
            </a:r>
            <a:r>
              <a:rPr lang="en-US" sz="2000"/>
              <a:t>context </a:t>
            </a:r>
            <a:r>
              <a:rPr lang="th-TH" sz="2000"/>
              <a:t>นั้น เช่น </a:t>
            </a:r>
            <a:endParaRPr lang="en-US" sz="2000"/>
          </a:p>
          <a:p>
            <a:pPr lvl="1"/>
            <a:r>
              <a:rPr lang="th-TH" sz="2000"/>
              <a:t>ถ้าใน </a:t>
            </a:r>
            <a:r>
              <a:rPr lang="en-US" sz="2000"/>
              <a:t>Visual </a:t>
            </a:r>
            <a:r>
              <a:rPr lang="th-TH" sz="2000"/>
              <a:t>มี </a:t>
            </a:r>
            <a:r>
              <a:rPr lang="en-US" sz="2000"/>
              <a:t>measure </a:t>
            </a:r>
            <a:br>
              <a:rPr lang="en-US" sz="2000"/>
            </a:br>
            <a:r>
              <a:rPr lang="en-US" sz="2000"/>
              <a:t>[Sales Amount] </a:t>
            </a:r>
          </a:p>
          <a:p>
            <a:pPr lvl="1"/>
            <a:r>
              <a:rPr lang="th-TH" sz="2000"/>
              <a:t>แล้วเราใช้ </a:t>
            </a:r>
            <a:r>
              <a:rPr lang="en-US" sz="2000"/>
              <a:t>Calculation Group </a:t>
            </a:r>
            <a:r>
              <a:rPr lang="th-TH" sz="2000"/>
              <a:t>ที่มี </a:t>
            </a:r>
            <a:r>
              <a:rPr lang="en-US" sz="2000"/>
              <a:t>item </a:t>
            </a:r>
            <a:r>
              <a:rPr lang="th-TH" sz="2000"/>
              <a:t>ใช้ </a:t>
            </a:r>
            <a:r>
              <a:rPr lang="en-US" sz="2000"/>
              <a:t>SELECTEDMEASURE() </a:t>
            </a:r>
            <a:r>
              <a:rPr lang="th-TH" sz="2000"/>
              <a:t>ก็จะอ้างอิงถึง [</a:t>
            </a:r>
            <a:r>
              <a:rPr lang="en-US" sz="2000"/>
              <a:t>Sales Amount] </a:t>
            </a:r>
            <a:r>
              <a:rPr lang="th-TH" sz="2000"/>
              <a:t>โดยอัตโนมัติ</a:t>
            </a:r>
            <a:endParaRPr lang="en-US" sz="2000"/>
          </a:p>
          <a:p>
            <a:endParaRPr lang="en-US" sz="20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72C1B3-998F-AA6A-36A9-1C6E89D779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70204" y="3671315"/>
            <a:ext cx="5057398" cy="2546605"/>
          </a:xfrm>
        </p:spPr>
        <p:txBody>
          <a:bodyPr>
            <a:normAutofit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726219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FC2D1B-4851-959A-3822-09886DEEF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Calculation Items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2FBF01-4119-750A-166B-D1EEE051D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b="0">
                <a:effectLst/>
                <a:latin typeface="Consolas" panose="020B0609020204030204" pitchFamily="49" charset="0"/>
              </a:rPr>
              <a:t>Current = SELECTEDMEASURE()</a:t>
            </a:r>
          </a:p>
          <a:p>
            <a:pPr>
              <a:buNone/>
            </a:pPr>
            <a:br>
              <a:rPr lang="en-US" sz="2400" b="0">
                <a:effectLst/>
                <a:latin typeface="Consolas" panose="020B0609020204030204" pitchFamily="49" charset="0"/>
              </a:rPr>
            </a:br>
            <a:endParaRPr lang="en-US" sz="2400" b="0"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2400" b="0">
                <a:effectLst/>
                <a:latin typeface="Consolas" panose="020B0609020204030204" pitchFamily="49" charset="0"/>
              </a:rPr>
              <a:t>Year To Date (YTD) = CALCULATE(</a:t>
            </a:r>
          </a:p>
          <a:p>
            <a:pPr>
              <a:buNone/>
            </a:pPr>
            <a:r>
              <a:rPr lang="en-US" sz="2400" b="0">
                <a:effectLst/>
                <a:latin typeface="Consolas" panose="020B0609020204030204" pitchFamily="49" charset="0"/>
              </a:rPr>
              <a:t>    SELECTEDMEASURE(),</a:t>
            </a:r>
          </a:p>
          <a:p>
            <a:pPr>
              <a:buNone/>
            </a:pPr>
            <a:r>
              <a:rPr lang="en-US" sz="2400" b="0">
                <a:effectLst/>
                <a:latin typeface="Consolas" panose="020B0609020204030204" pitchFamily="49" charset="0"/>
              </a:rPr>
              <a:t>    DATESYTD('DimDate'[FullDateAlternateKey])</a:t>
            </a:r>
          </a:p>
          <a:p>
            <a:pPr>
              <a:buNone/>
            </a:pPr>
            <a:r>
              <a:rPr lang="en-US" sz="2400" b="0"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575233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8D1A88-0947-8177-60F0-F8DEE1ABD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Calculation Items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22F51-D239-EBC9-6711-9D1ADD45F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200" b="0">
                <a:effectLst/>
                <a:latin typeface="Consolas" panose="020B0609020204030204" pitchFamily="49" charset="0"/>
              </a:rPr>
              <a:t>Quarter To Date (QTD) = CALCULATE(</a:t>
            </a:r>
          </a:p>
          <a:p>
            <a:pPr>
              <a:buNone/>
            </a:pPr>
            <a:r>
              <a:rPr lang="en-US" sz="2200" b="0">
                <a:effectLst/>
                <a:latin typeface="Consolas" panose="020B0609020204030204" pitchFamily="49" charset="0"/>
              </a:rPr>
              <a:t>    SELECTEDMEASURE(),</a:t>
            </a:r>
          </a:p>
          <a:p>
            <a:pPr>
              <a:buNone/>
            </a:pPr>
            <a:r>
              <a:rPr lang="en-US" sz="2200" b="0">
                <a:effectLst/>
                <a:latin typeface="Consolas" panose="020B0609020204030204" pitchFamily="49" charset="0"/>
              </a:rPr>
              <a:t>    DATESQTD('DimDate'[FullDateAlternateKey])</a:t>
            </a:r>
          </a:p>
          <a:p>
            <a:pPr>
              <a:buNone/>
            </a:pPr>
            <a:r>
              <a:rPr lang="en-US" sz="2200" b="0"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sz="2200"/>
          </a:p>
          <a:p>
            <a:pPr>
              <a:buNone/>
            </a:pPr>
            <a:r>
              <a:rPr lang="en-US" sz="2200" b="0">
                <a:effectLst/>
                <a:latin typeface="Consolas" panose="020B0609020204030204" pitchFamily="49" charset="0"/>
              </a:rPr>
              <a:t>Month To Date (MTD) = CALCULATE(</a:t>
            </a:r>
          </a:p>
          <a:p>
            <a:pPr>
              <a:buNone/>
            </a:pPr>
            <a:r>
              <a:rPr lang="en-US" sz="2200" b="0">
                <a:effectLst/>
                <a:latin typeface="Consolas" panose="020B0609020204030204" pitchFamily="49" charset="0"/>
              </a:rPr>
              <a:t>    SELECTEDMEASURE(),</a:t>
            </a:r>
          </a:p>
          <a:p>
            <a:pPr>
              <a:buNone/>
            </a:pPr>
            <a:r>
              <a:rPr lang="en-US" sz="2200" b="0">
                <a:effectLst/>
                <a:latin typeface="Consolas" panose="020B0609020204030204" pitchFamily="49" charset="0"/>
              </a:rPr>
              <a:t>    DATESMTD('DimDate'[FullDateAlternateKey])</a:t>
            </a:r>
          </a:p>
          <a:p>
            <a:pPr>
              <a:buNone/>
            </a:pPr>
            <a:r>
              <a:rPr lang="en-US" sz="2200" b="0"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171160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58965-354F-1C7B-3751-167787E46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Calculation Items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82ED3-5A97-A594-4AF8-A9CE388DA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700" b="0">
                <a:effectLst/>
                <a:latin typeface="Consolas" panose="020B0609020204030204" pitchFamily="49" charset="0"/>
              </a:rPr>
              <a:t>Previous Year = CALCULATE(</a:t>
            </a:r>
          </a:p>
          <a:p>
            <a:pPr>
              <a:buNone/>
            </a:pPr>
            <a:r>
              <a:rPr lang="en-US" sz="1700" b="0">
                <a:effectLst/>
                <a:latin typeface="Consolas" panose="020B0609020204030204" pitchFamily="49" charset="0"/>
              </a:rPr>
              <a:t>    SELECTEDMEASURE(),</a:t>
            </a:r>
          </a:p>
          <a:p>
            <a:pPr>
              <a:buNone/>
            </a:pPr>
            <a:r>
              <a:rPr lang="en-US" sz="1700" b="0">
                <a:effectLst/>
                <a:latin typeface="Consolas" panose="020B0609020204030204" pitchFamily="49" charset="0"/>
              </a:rPr>
              <a:t>    SAMEPERIODLASTYEAR('DimDate'[FullDateAlternateKey])</a:t>
            </a:r>
          </a:p>
          <a:p>
            <a:pPr>
              <a:buNone/>
            </a:pPr>
            <a:r>
              <a:rPr lang="en-US" sz="1700" b="0"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endParaRPr lang="en-US" sz="1700" b="0"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700" b="0">
                <a:effectLst/>
                <a:latin typeface="Consolas" panose="020B0609020204030204" pitchFamily="49" charset="0"/>
              </a:rPr>
              <a:t>Previous Year YTD = CALCULATE(</a:t>
            </a:r>
          </a:p>
          <a:p>
            <a:pPr>
              <a:buNone/>
            </a:pPr>
            <a:r>
              <a:rPr lang="en-US" sz="1700" b="0">
                <a:effectLst/>
                <a:latin typeface="Consolas" panose="020B0609020204030204" pitchFamily="49" charset="0"/>
              </a:rPr>
              <a:t>    SELECTEDMEASURE(),</a:t>
            </a:r>
          </a:p>
          <a:p>
            <a:pPr>
              <a:buNone/>
            </a:pPr>
            <a:r>
              <a:rPr lang="en-US" sz="1700" b="0">
                <a:effectLst/>
                <a:latin typeface="Consolas" panose="020B0609020204030204" pitchFamily="49" charset="0"/>
              </a:rPr>
              <a:t>    DATESYTD(SAMEPERIODLASTYEAR('DimDate'[FullDateAlternateKey]))</a:t>
            </a:r>
          </a:p>
          <a:p>
            <a:pPr>
              <a:buNone/>
            </a:pPr>
            <a:r>
              <a:rPr lang="en-US" sz="1700" b="0"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br>
              <a:rPr lang="en-US" sz="1700" b="0">
                <a:effectLst/>
                <a:latin typeface="Consolas" panose="020B0609020204030204" pitchFamily="49" charset="0"/>
              </a:rPr>
            </a:br>
            <a:endParaRPr lang="en-US" sz="1700" b="0">
              <a:effectLst/>
              <a:latin typeface="Consolas" panose="020B0609020204030204" pitchFamily="49" charset="0"/>
            </a:endParaRPr>
          </a:p>
          <a:p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23652579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9788EB-8BCC-690E-004D-31A456EC5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B3BEAF-3EE0-64EE-87AD-CC34E6B44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Calculation Items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C52E0-B954-3A81-BCB4-38067E4A1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pPr>
              <a:buNone/>
            </a:pPr>
            <a:br>
              <a:rPr lang="en-US" sz="1700" b="0">
                <a:effectLst/>
                <a:latin typeface="Consolas" panose="020B0609020204030204" pitchFamily="49" charset="0"/>
              </a:rPr>
            </a:br>
            <a:endParaRPr lang="en-US" sz="1700" b="0"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700" b="0">
                <a:effectLst/>
                <a:latin typeface="Consolas" panose="020B0609020204030204" pitchFamily="49" charset="0"/>
              </a:rPr>
              <a:t>Year Over Year (YoY) = </a:t>
            </a:r>
          </a:p>
          <a:p>
            <a:pPr>
              <a:buNone/>
            </a:pPr>
            <a:r>
              <a:rPr lang="en-US" sz="1700" b="0">
                <a:effectLst/>
                <a:latin typeface="Consolas" panose="020B0609020204030204" pitchFamily="49" charset="0"/>
              </a:rPr>
              <a:t>VAR CurrentValue = SELECTEDMEASURE()</a:t>
            </a:r>
          </a:p>
          <a:p>
            <a:pPr>
              <a:buNone/>
            </a:pPr>
            <a:r>
              <a:rPr lang="en-US" sz="1700" b="0">
                <a:effectLst/>
                <a:latin typeface="Consolas" panose="020B0609020204030204" pitchFamily="49" charset="0"/>
              </a:rPr>
              <a:t>VAR PrevYear = </a:t>
            </a:r>
          </a:p>
          <a:p>
            <a:pPr>
              <a:buNone/>
            </a:pPr>
            <a:r>
              <a:rPr lang="en-US" sz="1700" b="0">
                <a:effectLst/>
                <a:latin typeface="Consolas" panose="020B0609020204030204" pitchFamily="49" charset="0"/>
              </a:rPr>
              <a:t>        CALCULATE(</a:t>
            </a:r>
          </a:p>
          <a:p>
            <a:pPr>
              <a:buNone/>
            </a:pPr>
            <a:r>
              <a:rPr lang="en-US" sz="1700" b="0">
                <a:effectLst/>
                <a:latin typeface="Consolas" panose="020B0609020204030204" pitchFamily="49" charset="0"/>
              </a:rPr>
              <a:t>                SELECTEDMEASURE(),</a:t>
            </a:r>
          </a:p>
          <a:p>
            <a:pPr>
              <a:buNone/>
            </a:pPr>
            <a:r>
              <a:rPr lang="en-US" sz="1700" b="0">
                <a:effectLst/>
                <a:latin typeface="Consolas" panose="020B0609020204030204" pitchFamily="49" charset="0"/>
              </a:rPr>
              <a:t>                SAMEPERIODLASTYEAR('DimDate'[FullDateAlternateKey])</a:t>
            </a:r>
          </a:p>
          <a:p>
            <a:pPr>
              <a:buNone/>
            </a:pPr>
            <a:r>
              <a:rPr lang="en-US" sz="1700" b="0">
                <a:effectLst/>
                <a:latin typeface="Consolas" panose="020B0609020204030204" pitchFamily="49" charset="0"/>
              </a:rPr>
              <a:t>            )</a:t>
            </a:r>
          </a:p>
          <a:p>
            <a:pPr>
              <a:buNone/>
            </a:pPr>
            <a:r>
              <a:rPr lang="en-US" sz="1700" b="0">
                <a:effectLst/>
                <a:latin typeface="Consolas" panose="020B0609020204030204" pitchFamily="49" charset="0"/>
              </a:rPr>
              <a:t>VAR Result = CurrentValue - PrevYear</a:t>
            </a:r>
          </a:p>
          <a:p>
            <a:pPr>
              <a:buNone/>
            </a:pPr>
            <a:r>
              <a:rPr lang="en-US" sz="1700" b="0">
                <a:effectLst/>
                <a:latin typeface="Consolas" panose="020B0609020204030204" pitchFamily="49" charset="0"/>
              </a:rPr>
              <a:t>RETURN Result</a:t>
            </a:r>
          </a:p>
          <a:p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2350343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706DC4-A5A2-CCCD-CDFD-63CB0C251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Calculation Items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326DC-A55A-C675-0871-EEE49A1FD2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b="0">
                <a:effectLst/>
                <a:latin typeface="Consolas" panose="020B0609020204030204" pitchFamily="49" charset="0"/>
              </a:rPr>
              <a:t>Year Over Year % = </a:t>
            </a:r>
          </a:p>
          <a:p>
            <a:pPr>
              <a:buNone/>
            </a:pPr>
            <a:r>
              <a:rPr lang="en-US" sz="2000" b="0">
                <a:effectLst/>
                <a:latin typeface="Consolas" panose="020B0609020204030204" pitchFamily="49" charset="0"/>
              </a:rPr>
              <a:t>VAR CurrentValue = SELECTEDMEASURE()</a:t>
            </a:r>
          </a:p>
          <a:p>
            <a:pPr>
              <a:buNone/>
            </a:pPr>
            <a:r>
              <a:rPr lang="en-US" sz="2000" b="0">
                <a:effectLst/>
                <a:latin typeface="Consolas" panose="020B0609020204030204" pitchFamily="49" charset="0"/>
              </a:rPr>
              <a:t>VAR PrevYear = </a:t>
            </a:r>
          </a:p>
          <a:p>
            <a:pPr>
              <a:buNone/>
            </a:pPr>
            <a:r>
              <a:rPr lang="en-US" sz="2000" b="0">
                <a:effectLst/>
                <a:latin typeface="Consolas" panose="020B0609020204030204" pitchFamily="49" charset="0"/>
              </a:rPr>
              <a:t>        CALCULATE(</a:t>
            </a:r>
          </a:p>
          <a:p>
            <a:pPr>
              <a:buNone/>
            </a:pPr>
            <a:r>
              <a:rPr lang="en-US" sz="2000" b="0">
                <a:effectLst/>
                <a:latin typeface="Consolas" panose="020B0609020204030204" pitchFamily="49" charset="0"/>
              </a:rPr>
              <a:t>            SELECTEDMEASURE(),</a:t>
            </a:r>
          </a:p>
          <a:p>
            <a:pPr>
              <a:buNone/>
            </a:pPr>
            <a:r>
              <a:rPr lang="en-US" sz="2000" b="0">
                <a:effectLst/>
                <a:latin typeface="Consolas" panose="020B0609020204030204" pitchFamily="49" charset="0"/>
              </a:rPr>
              <a:t>            SAMEPERIODLASTYEAR('DimDate'[FullDateAlternateKey])</a:t>
            </a:r>
          </a:p>
          <a:p>
            <a:pPr>
              <a:buNone/>
            </a:pPr>
            <a:r>
              <a:rPr lang="en-US" sz="2000" b="0">
                <a:effectLst/>
                <a:latin typeface="Consolas" panose="020B0609020204030204" pitchFamily="49" charset="0"/>
              </a:rPr>
              <a:t>        )</a:t>
            </a:r>
          </a:p>
          <a:p>
            <a:pPr>
              <a:buNone/>
            </a:pPr>
            <a:r>
              <a:rPr lang="en-US" sz="2000" b="0">
                <a:effectLst/>
                <a:latin typeface="Consolas" panose="020B0609020204030204" pitchFamily="49" charset="0"/>
              </a:rPr>
              <a:t>VAR Result = DIVIDE(CurrentValue - PrevYear, PrevYear, 0)</a:t>
            </a:r>
          </a:p>
          <a:p>
            <a:pPr>
              <a:buNone/>
            </a:pPr>
            <a:r>
              <a:rPr lang="en-US" sz="2000" b="0">
                <a:effectLst/>
                <a:latin typeface="Consolas" panose="020B0609020204030204" pitchFamily="49" charset="0"/>
              </a:rPr>
              <a:t>RETURN Result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790595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6E786A-5EE4-463D-AB98-C759E67C9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Calculation Items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2B92F-BB38-BEC3-2AD3-9D720C54A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200" b="0">
                <a:effectLst/>
                <a:latin typeface="Consolas" panose="020B0609020204030204" pitchFamily="49" charset="0"/>
              </a:rPr>
              <a:t>Moving Average 3 Months = CALCULATE(</a:t>
            </a:r>
          </a:p>
          <a:p>
            <a:pPr>
              <a:buNone/>
            </a:pPr>
            <a:r>
              <a:rPr lang="en-US" sz="2200" b="0">
                <a:effectLst/>
                <a:latin typeface="Consolas" panose="020B0609020204030204" pitchFamily="49" charset="0"/>
              </a:rPr>
              <a:t>    SELECTEDMEASURE(),</a:t>
            </a:r>
          </a:p>
          <a:p>
            <a:pPr>
              <a:buNone/>
            </a:pPr>
            <a:r>
              <a:rPr lang="en-US" sz="2200" b="0">
                <a:effectLst/>
                <a:latin typeface="Consolas" panose="020B0609020204030204" pitchFamily="49" charset="0"/>
              </a:rPr>
              <a:t>    DATESINPERIOD(</a:t>
            </a:r>
          </a:p>
          <a:p>
            <a:pPr>
              <a:buNone/>
            </a:pPr>
            <a:r>
              <a:rPr lang="en-US" sz="2200" b="0">
                <a:effectLst/>
                <a:latin typeface="Consolas" panose="020B0609020204030204" pitchFamily="49" charset="0"/>
              </a:rPr>
              <a:t>        'DimDate'[FullDateAlternateKey],</a:t>
            </a:r>
          </a:p>
          <a:p>
            <a:pPr>
              <a:buNone/>
            </a:pPr>
            <a:r>
              <a:rPr lang="en-US" sz="2200" b="0">
                <a:effectLst/>
                <a:latin typeface="Consolas" panose="020B0609020204030204" pitchFamily="49" charset="0"/>
              </a:rPr>
              <a:t>        MAX('DimDate'[FullDateAlternateKey]),</a:t>
            </a:r>
          </a:p>
          <a:p>
            <a:pPr>
              <a:buNone/>
            </a:pPr>
            <a:r>
              <a:rPr lang="en-US" sz="2200" b="0">
                <a:effectLst/>
                <a:latin typeface="Consolas" panose="020B0609020204030204" pitchFamily="49" charset="0"/>
              </a:rPr>
              <a:t>        -3,</a:t>
            </a:r>
          </a:p>
          <a:p>
            <a:pPr>
              <a:buNone/>
            </a:pPr>
            <a:r>
              <a:rPr lang="en-US" sz="2200" b="0">
                <a:effectLst/>
                <a:latin typeface="Consolas" panose="020B0609020204030204" pitchFamily="49" charset="0"/>
              </a:rPr>
              <a:t>        MONTH</a:t>
            </a:r>
          </a:p>
          <a:p>
            <a:pPr>
              <a:buNone/>
            </a:pPr>
            <a:r>
              <a:rPr lang="en-US" sz="2200" b="0">
                <a:effectLst/>
                <a:latin typeface="Consolas" panose="020B0609020204030204" pitchFamily="49" charset="0"/>
              </a:rPr>
              <a:t>    )</a:t>
            </a:r>
          </a:p>
          <a:p>
            <a:pPr>
              <a:buNone/>
            </a:pPr>
            <a:r>
              <a:rPr lang="en-US" sz="2200" b="0">
                <a:effectLst/>
                <a:latin typeface="Consolas" panose="020B0609020204030204" pitchFamily="49" charset="0"/>
              </a:rPr>
              <a:t>) / 3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1949434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35841B-3553-0502-59B6-C70FB5CBD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430" y="583345"/>
            <a:ext cx="7160357" cy="41648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8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สร้างและใช้งาน Invoke Function </a:t>
            </a:r>
            <a:br>
              <a:rPr lang="en-US" sz="8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8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สำหรับการจัดการข้อมูล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337EBB-E52F-4FF9-B884-B12F3F799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8228" y="5972174"/>
            <a:ext cx="8578699" cy="504825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4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9871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D58C5D-1C50-E431-78F1-2135B2A8D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25F4DE-210E-A51E-F6F6-88C3FC568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Calculation Items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A2C3C-AA74-C7E4-DF03-FCA1DAE19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200" b="0">
                <a:effectLst/>
                <a:latin typeface="Consolas" panose="020B0609020204030204" pitchFamily="49" charset="0"/>
              </a:rPr>
              <a:t>Moving Average 12 Months = CALCULATE(</a:t>
            </a:r>
          </a:p>
          <a:p>
            <a:pPr>
              <a:buNone/>
            </a:pPr>
            <a:r>
              <a:rPr lang="en-US" sz="2200" b="0">
                <a:effectLst/>
                <a:latin typeface="Consolas" panose="020B0609020204030204" pitchFamily="49" charset="0"/>
              </a:rPr>
              <a:t>    SELECTEDMEASURE(),</a:t>
            </a:r>
          </a:p>
          <a:p>
            <a:pPr>
              <a:buNone/>
            </a:pPr>
            <a:r>
              <a:rPr lang="en-US" sz="2200" b="0">
                <a:effectLst/>
                <a:latin typeface="Consolas" panose="020B0609020204030204" pitchFamily="49" charset="0"/>
              </a:rPr>
              <a:t>    DATESINPERIOD(</a:t>
            </a:r>
          </a:p>
          <a:p>
            <a:pPr>
              <a:buNone/>
            </a:pPr>
            <a:r>
              <a:rPr lang="en-US" sz="2200" b="0">
                <a:effectLst/>
                <a:latin typeface="Consolas" panose="020B0609020204030204" pitchFamily="49" charset="0"/>
              </a:rPr>
              <a:t>        'DimDate'[FullDateAlternateKey],</a:t>
            </a:r>
          </a:p>
          <a:p>
            <a:pPr>
              <a:buNone/>
            </a:pPr>
            <a:r>
              <a:rPr lang="en-US" sz="2200" b="0">
                <a:effectLst/>
                <a:latin typeface="Consolas" panose="020B0609020204030204" pitchFamily="49" charset="0"/>
              </a:rPr>
              <a:t>        MAX('DimDate'[FullDateAlternateKey]),</a:t>
            </a:r>
          </a:p>
          <a:p>
            <a:pPr>
              <a:buNone/>
            </a:pPr>
            <a:r>
              <a:rPr lang="en-US" sz="2200" b="0">
                <a:effectLst/>
                <a:latin typeface="Consolas" panose="020B0609020204030204" pitchFamily="49" charset="0"/>
              </a:rPr>
              <a:t>        -</a:t>
            </a:r>
            <a:r>
              <a:rPr lang="en-US" sz="2200">
                <a:latin typeface="Consolas" panose="020B0609020204030204" pitchFamily="49" charset="0"/>
              </a:rPr>
              <a:t>12</a:t>
            </a:r>
            <a:r>
              <a:rPr lang="en-US" sz="2200" b="0"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sz="2200" b="0">
                <a:effectLst/>
                <a:latin typeface="Consolas" panose="020B0609020204030204" pitchFamily="49" charset="0"/>
              </a:rPr>
              <a:t>        MONTH</a:t>
            </a:r>
          </a:p>
          <a:p>
            <a:pPr>
              <a:buNone/>
            </a:pPr>
            <a:r>
              <a:rPr lang="en-US" sz="2200" b="0">
                <a:effectLst/>
                <a:latin typeface="Consolas" panose="020B0609020204030204" pitchFamily="49" charset="0"/>
              </a:rPr>
              <a:t>    )</a:t>
            </a:r>
          </a:p>
          <a:p>
            <a:pPr>
              <a:buNone/>
            </a:pPr>
            <a:r>
              <a:rPr lang="en-US" sz="2200" b="0">
                <a:effectLst/>
                <a:latin typeface="Consolas" panose="020B0609020204030204" pitchFamily="49" charset="0"/>
              </a:rPr>
              <a:t>) / </a:t>
            </a:r>
            <a:r>
              <a:rPr lang="en-US" sz="2200">
                <a:latin typeface="Consolas" panose="020B0609020204030204" pitchFamily="49" charset="0"/>
              </a:rPr>
              <a:t>12</a:t>
            </a:r>
            <a:endParaRPr lang="en-US" sz="2200" b="0">
              <a:effectLst/>
              <a:latin typeface="Consolas" panose="020B0609020204030204" pitchFamily="49" charset="0"/>
            </a:endParaRP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7854279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AAA3B8-9265-FE00-625B-7E126405C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Calculation Group - Dynamic Measures</a:t>
            </a:r>
          </a:p>
        </p:txBody>
      </p:sp>
      <p:pic>
        <p:nvPicPr>
          <p:cNvPr id="11" name="Content Placeholder 7" descr="A screenshot of a calculator&#10;&#10;AI-generated content may be incorrect.">
            <a:extLst>
              <a:ext uri="{FF2B5EF4-FFF2-40B4-BE49-F238E27FC236}">
                <a16:creationId xmlns:a16="http://schemas.microsoft.com/office/drawing/2014/main" id="{E22ADC5E-AD1D-BC42-EBA3-47199327A7B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23701" y="643466"/>
            <a:ext cx="4287929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084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76959-D5F3-F2DB-A8D5-0AFA192CE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Calculation Items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7F6436-5FA3-6079-A550-0519D2DB2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500" b="0">
                <a:effectLst/>
                <a:latin typeface="Consolas" panose="020B0609020204030204" pitchFamily="49" charset="0"/>
              </a:rPr>
              <a:t>Sales = </a:t>
            </a:r>
          </a:p>
          <a:p>
            <a:pPr>
              <a:buNone/>
            </a:pPr>
            <a:r>
              <a:rPr lang="en-US" sz="1500" b="0">
                <a:effectLst/>
                <a:latin typeface="Consolas" panose="020B0609020204030204" pitchFamily="49" charset="0"/>
              </a:rPr>
              <a:t>VAR CurrentMeasure = SELECTEDMEASURE()</a:t>
            </a:r>
          </a:p>
          <a:p>
            <a:pPr>
              <a:buNone/>
            </a:pPr>
            <a:r>
              <a:rPr lang="en-US" sz="1500" b="0">
                <a:effectLst/>
                <a:latin typeface="Consolas" panose="020B0609020204030204" pitchFamily="49" charset="0"/>
              </a:rPr>
              <a:t>RETURN</a:t>
            </a:r>
          </a:p>
          <a:p>
            <a:pPr>
              <a:buNone/>
            </a:pPr>
            <a:r>
              <a:rPr lang="en-US" sz="1500" b="0">
                <a:effectLst/>
                <a:latin typeface="Consolas" panose="020B0609020204030204" pitchFamily="49" charset="0"/>
              </a:rPr>
              <a:t>    IF(</a:t>
            </a:r>
          </a:p>
          <a:p>
            <a:pPr>
              <a:buNone/>
            </a:pPr>
            <a:r>
              <a:rPr lang="en-US" sz="1500" b="0">
                <a:effectLst/>
                <a:latin typeface="Consolas" panose="020B0609020204030204" pitchFamily="49" charset="0"/>
              </a:rPr>
              <a:t>        CurrentMeasure = [Total Sales],</a:t>
            </a:r>
          </a:p>
          <a:p>
            <a:pPr>
              <a:buNone/>
            </a:pPr>
            <a:r>
              <a:rPr lang="en-US" sz="1500" b="0">
                <a:effectLst/>
                <a:latin typeface="Consolas" panose="020B0609020204030204" pitchFamily="49" charset="0"/>
              </a:rPr>
              <a:t>        CurrentMeasure,</a:t>
            </a:r>
          </a:p>
          <a:p>
            <a:pPr>
              <a:buNone/>
            </a:pPr>
            <a:r>
              <a:rPr lang="en-US" sz="1500" b="0">
                <a:effectLst/>
                <a:latin typeface="Consolas" panose="020B0609020204030204" pitchFamily="49" charset="0"/>
              </a:rPr>
              <a:t>        [Total Sales]</a:t>
            </a:r>
          </a:p>
          <a:p>
            <a:pPr>
              <a:buNone/>
            </a:pPr>
            <a:r>
              <a:rPr lang="en-US" sz="1500" b="0">
                <a:effectLst/>
                <a:latin typeface="Consolas" panose="020B0609020204030204" pitchFamily="49" charset="0"/>
              </a:rPr>
              <a:t>    )</a:t>
            </a:r>
          </a:p>
          <a:p>
            <a:pPr>
              <a:buNone/>
            </a:pPr>
            <a:r>
              <a:rPr lang="en-US" sz="1500" b="0">
                <a:effectLst/>
                <a:latin typeface="Consolas" panose="020B0609020204030204" pitchFamily="49" charset="0"/>
              </a:rPr>
              <a:t>// Simple Version: </a:t>
            </a:r>
          </a:p>
          <a:p>
            <a:pPr>
              <a:buNone/>
            </a:pPr>
            <a:r>
              <a:rPr lang="en-US" sz="1500" b="0">
                <a:effectLst/>
                <a:latin typeface="Consolas" panose="020B0609020204030204" pitchFamily="49" charset="0"/>
              </a:rPr>
              <a:t>// Sales = [Total Sales]</a:t>
            </a:r>
          </a:p>
          <a:p>
            <a:pPr>
              <a:buNone/>
            </a:pPr>
            <a:br>
              <a:rPr lang="en-US" sz="1500" b="0">
                <a:effectLst/>
                <a:latin typeface="Consolas" panose="020B0609020204030204" pitchFamily="49" charset="0"/>
              </a:rPr>
            </a:br>
            <a:endParaRPr lang="en-US" sz="1500" b="0">
              <a:effectLst/>
              <a:latin typeface="Consolas" panose="020B0609020204030204" pitchFamily="49" charset="0"/>
            </a:endParaRPr>
          </a:p>
          <a:p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4651575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4F1A36-A17F-FAD4-120A-B369FBF92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04730C1-680A-A999-C3F2-02C25EA14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Calculation Items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4328D4-6AA3-FC8A-0245-761D82992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pPr>
              <a:buNone/>
            </a:pPr>
            <a:endParaRPr lang="en-US" sz="1300" b="0"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300" b="0">
                <a:effectLst/>
                <a:latin typeface="Consolas" panose="020B0609020204030204" pitchFamily="49" charset="0"/>
              </a:rPr>
              <a:t>Profit = </a:t>
            </a:r>
          </a:p>
          <a:p>
            <a:pPr>
              <a:buNone/>
            </a:pPr>
            <a:r>
              <a:rPr lang="en-US" sz="1300" b="0">
                <a:effectLst/>
                <a:latin typeface="Consolas" panose="020B0609020204030204" pitchFamily="49" charset="0"/>
              </a:rPr>
              <a:t>VAR CurrentMeasure = SELECTEDMEASURE()</a:t>
            </a:r>
          </a:p>
          <a:p>
            <a:pPr>
              <a:buNone/>
            </a:pPr>
            <a:r>
              <a:rPr lang="en-US" sz="1300" b="0">
                <a:effectLst/>
                <a:latin typeface="Consolas" panose="020B0609020204030204" pitchFamily="49" charset="0"/>
              </a:rPr>
              <a:t>RETURN</a:t>
            </a:r>
          </a:p>
          <a:p>
            <a:pPr>
              <a:buNone/>
            </a:pPr>
            <a:r>
              <a:rPr lang="en-US" sz="1300" b="0">
                <a:effectLst/>
                <a:latin typeface="Consolas" panose="020B0609020204030204" pitchFamily="49" charset="0"/>
              </a:rPr>
              <a:t>    IF(</a:t>
            </a:r>
          </a:p>
          <a:p>
            <a:pPr>
              <a:buNone/>
            </a:pPr>
            <a:r>
              <a:rPr lang="en-US" sz="1300" b="0">
                <a:effectLst/>
                <a:latin typeface="Consolas" panose="020B0609020204030204" pitchFamily="49" charset="0"/>
              </a:rPr>
              <a:t>        CurrentMeasure = [Total Profit],</a:t>
            </a:r>
          </a:p>
          <a:p>
            <a:pPr>
              <a:buNone/>
            </a:pPr>
            <a:r>
              <a:rPr lang="en-US" sz="1300" b="0">
                <a:effectLst/>
                <a:latin typeface="Consolas" panose="020B0609020204030204" pitchFamily="49" charset="0"/>
              </a:rPr>
              <a:t>        CurrentMeasure,</a:t>
            </a:r>
          </a:p>
          <a:p>
            <a:pPr>
              <a:buNone/>
            </a:pPr>
            <a:r>
              <a:rPr lang="en-US" sz="1300" b="0">
                <a:effectLst/>
                <a:latin typeface="Consolas" panose="020B0609020204030204" pitchFamily="49" charset="0"/>
              </a:rPr>
              <a:t>        [Total Profit]</a:t>
            </a:r>
          </a:p>
          <a:p>
            <a:pPr>
              <a:buNone/>
            </a:pPr>
            <a:r>
              <a:rPr lang="en-US" sz="1300" b="0">
                <a:effectLst/>
                <a:latin typeface="Consolas" panose="020B0609020204030204" pitchFamily="49" charset="0"/>
              </a:rPr>
              <a:t>    )</a:t>
            </a:r>
          </a:p>
          <a:p>
            <a:pPr>
              <a:buNone/>
            </a:pPr>
            <a:br>
              <a:rPr lang="en-US" sz="1300" b="0">
                <a:effectLst/>
                <a:latin typeface="Consolas" panose="020B0609020204030204" pitchFamily="49" charset="0"/>
              </a:rPr>
            </a:br>
            <a:endParaRPr lang="en-US" sz="1300" b="0"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300" b="0">
                <a:effectLst/>
                <a:latin typeface="Consolas" panose="020B0609020204030204" pitchFamily="49" charset="0"/>
              </a:rPr>
              <a:t>// Simple Version:</a:t>
            </a:r>
          </a:p>
          <a:p>
            <a:pPr>
              <a:buNone/>
            </a:pPr>
            <a:r>
              <a:rPr lang="en-US" sz="1300" b="0">
                <a:effectLst/>
                <a:latin typeface="Consolas" panose="020B0609020204030204" pitchFamily="49" charset="0"/>
              </a:rPr>
              <a:t>// Profit = [Total Profit]</a:t>
            </a:r>
          </a:p>
          <a:p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1216189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9E72D6-70C7-4537-1B92-3F1B5C651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Calculation Items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7BA9C-F376-9D02-C577-E71C0CE0D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200" b="0">
                <a:effectLst/>
                <a:latin typeface="Consolas" panose="020B0609020204030204" pitchFamily="49" charset="0"/>
              </a:rPr>
              <a:t>Quantity = [Total Quantity]</a:t>
            </a:r>
          </a:p>
          <a:p>
            <a:pPr marL="0" indent="0">
              <a:buNone/>
            </a:pPr>
            <a:endParaRPr lang="en-US" sz="2200"/>
          </a:p>
          <a:p>
            <a:pPr>
              <a:buNone/>
            </a:pPr>
            <a:r>
              <a:rPr lang="en-US" sz="2200" b="0">
                <a:effectLst/>
                <a:latin typeface="Consolas" panose="020B0609020204030204" pitchFamily="49" charset="0"/>
              </a:rPr>
              <a:t>Orders = DISTINCTCOUNT(FactInternetSales[SalesOrderNumber])</a:t>
            </a:r>
          </a:p>
          <a:p>
            <a:pPr>
              <a:buNone/>
            </a:pPr>
            <a:endParaRPr lang="en-US" sz="2200" b="0"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2200" b="0">
                <a:effectLst/>
                <a:latin typeface="Consolas" panose="020B0609020204030204" pitchFamily="49" charset="0"/>
              </a:rPr>
              <a:t>Average Order Value = DIVIDE(</a:t>
            </a:r>
          </a:p>
          <a:p>
            <a:pPr>
              <a:buNone/>
            </a:pPr>
            <a:r>
              <a:rPr lang="en-US" sz="2200" b="0">
                <a:effectLst/>
                <a:latin typeface="Consolas" panose="020B0609020204030204" pitchFamily="49" charset="0"/>
              </a:rPr>
              <a:t>    [Total Sales],</a:t>
            </a:r>
          </a:p>
          <a:p>
            <a:pPr>
              <a:buNone/>
            </a:pPr>
            <a:r>
              <a:rPr lang="en-US" sz="2200" b="0">
                <a:effectLst/>
                <a:latin typeface="Consolas" panose="020B0609020204030204" pitchFamily="49" charset="0"/>
              </a:rPr>
              <a:t>    DISTINCTCOUNT(FactInternetSales[SalesOrderNumber]),</a:t>
            </a:r>
          </a:p>
          <a:p>
            <a:pPr>
              <a:buNone/>
            </a:pPr>
            <a:r>
              <a:rPr lang="en-US" sz="2200" b="0">
                <a:effectLst/>
                <a:latin typeface="Consolas" panose="020B0609020204030204" pitchFamily="49" charset="0"/>
              </a:rPr>
              <a:t>    0</a:t>
            </a:r>
          </a:p>
          <a:p>
            <a:pPr>
              <a:buNone/>
            </a:pPr>
            <a:r>
              <a:rPr lang="en-US" sz="2200" b="0"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691480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D83F4-677C-D354-6455-C1B5C8444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Calculation Items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05AFC-9A7F-AA61-B859-5C00C88A7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b="0">
                <a:effectLst/>
                <a:latin typeface="Consolas" panose="020B0609020204030204" pitchFamily="49" charset="0"/>
              </a:rPr>
              <a:t>Units per Order = DIVIDE(</a:t>
            </a:r>
          </a:p>
          <a:p>
            <a:pPr>
              <a:buNone/>
            </a:pPr>
            <a:r>
              <a:rPr lang="en-US" sz="2400" b="0">
                <a:effectLst/>
                <a:latin typeface="Consolas" panose="020B0609020204030204" pitchFamily="49" charset="0"/>
              </a:rPr>
              <a:t>    [Total Quantity],</a:t>
            </a:r>
          </a:p>
          <a:p>
            <a:pPr>
              <a:buNone/>
            </a:pPr>
            <a:r>
              <a:rPr lang="en-US" sz="2400" b="0">
                <a:effectLst/>
                <a:latin typeface="Consolas" panose="020B0609020204030204" pitchFamily="49" charset="0"/>
              </a:rPr>
              <a:t>    DISTINCTCOUNT(FactInternetSales[SalesOrderNumber]),</a:t>
            </a:r>
          </a:p>
          <a:p>
            <a:pPr>
              <a:buNone/>
            </a:pPr>
            <a:r>
              <a:rPr lang="en-US" sz="2400" b="0">
                <a:effectLst/>
                <a:latin typeface="Consolas" panose="020B0609020204030204" pitchFamily="49" charset="0"/>
              </a:rPr>
              <a:t>    0</a:t>
            </a:r>
          </a:p>
          <a:p>
            <a:pPr>
              <a:buNone/>
            </a:pPr>
            <a:r>
              <a:rPr lang="en-US" sz="2400" b="0"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2400"/>
          </a:p>
          <a:p>
            <a:pPr>
              <a:buNone/>
            </a:pPr>
            <a:r>
              <a:rPr lang="en-US" sz="2400" b="0">
                <a:effectLst/>
                <a:latin typeface="Consolas" panose="020B0609020204030204" pitchFamily="49" charset="0"/>
              </a:rPr>
              <a:t>Customer Count = DISTINCTCOUNT(FactInternetSales[CustomerKey])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691117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E780E2-F407-26AD-EA19-56D269E6B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Calculation Items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4A6AE-E83D-A704-CE57-60145F229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b="0">
                <a:effectLst/>
                <a:latin typeface="Consolas" panose="020B0609020204030204" pitchFamily="49" charset="0"/>
              </a:rPr>
              <a:t>Profit Margin % = DIVIDE(</a:t>
            </a:r>
          </a:p>
          <a:p>
            <a:pPr>
              <a:buNone/>
            </a:pPr>
            <a:r>
              <a:rPr lang="en-US" sz="2400" b="0">
                <a:effectLst/>
                <a:latin typeface="Consolas" panose="020B0609020204030204" pitchFamily="49" charset="0"/>
              </a:rPr>
              <a:t>    [Total Profit],</a:t>
            </a:r>
          </a:p>
          <a:p>
            <a:pPr>
              <a:buNone/>
            </a:pPr>
            <a:r>
              <a:rPr lang="en-US" sz="2400" b="0">
                <a:effectLst/>
                <a:latin typeface="Consolas" panose="020B0609020204030204" pitchFamily="49" charset="0"/>
              </a:rPr>
              <a:t>    [Total Sales],</a:t>
            </a:r>
          </a:p>
          <a:p>
            <a:pPr>
              <a:buNone/>
            </a:pPr>
            <a:r>
              <a:rPr lang="en-US" sz="2400" b="0">
                <a:effectLst/>
                <a:latin typeface="Consolas" panose="020B0609020204030204" pitchFamily="49" charset="0"/>
              </a:rPr>
              <a:t>    0</a:t>
            </a:r>
          </a:p>
          <a:p>
            <a:pPr>
              <a:buNone/>
            </a:pPr>
            <a:r>
              <a:rPr lang="en-US" sz="2400" b="0"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br>
              <a:rPr lang="en-US" sz="2400" b="0">
                <a:effectLst/>
                <a:latin typeface="Consolas" panose="020B0609020204030204" pitchFamily="49" charset="0"/>
              </a:rPr>
            </a:br>
            <a:endParaRPr lang="en-US" sz="2400" b="0">
              <a:effectLst/>
              <a:latin typeface="Consolas" panose="020B0609020204030204" pitchFamily="49" charset="0"/>
            </a:endParaRP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637633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4DE8D9-D5A0-8EBD-AA01-D22C1AD99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5" y="1641752"/>
            <a:ext cx="4391024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การกำหนดทิศทางของความสัมพันธ์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09AFE8-9934-40C0-A058-4008A3B19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160" y="1498600"/>
            <a:ext cx="5260976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3588ED6-49C5-4EAF-BBCE-DB6B4184D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149B80A-4A62-4495-AE87-F32755EBDD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38C3DC5-5887-49A9-AABB-A9772488F2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BD695E1-00AC-49AE-93BF-22000734A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F721D808-B8BC-4568-A927-12BC276FBF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7B2886F6-DE07-47C7-840F-22CD86C0D1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8AB935-3206-C1FD-B233-C65A9A02CA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273091" y="2742367"/>
            <a:ext cx="4369112" cy="159472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E411B-3298-BF9E-A61C-99D819ABB5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81826" y="3146400"/>
            <a:ext cx="4391024" cy="24543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bg1">
                    <a:alpha val="80000"/>
                  </a:schemeClr>
                </a:solidFill>
              </a:rPr>
              <a:t>Power BI มีการกำหนดทิศทางของความสัมพันธ์ที่สามารถเลือกได้สองแบบ</a:t>
            </a:r>
          </a:p>
          <a:p>
            <a:pPr lvl="1"/>
            <a:r>
              <a:rPr lang="en-US" sz="2000">
                <a:solidFill>
                  <a:schemeClr val="bg1">
                    <a:alpha val="80000"/>
                  </a:schemeClr>
                </a:solidFill>
              </a:rPr>
              <a:t>ทิศทางเดียว (Single Direction): ข้อมูลจะถูกส่งจากตารางหนึ่งไปยังตารางอีกหนึ่ง</a:t>
            </a:r>
          </a:p>
          <a:p>
            <a:pPr lvl="1"/>
            <a:r>
              <a:rPr lang="en-US" sz="2000">
                <a:solidFill>
                  <a:schemeClr val="bg1">
                    <a:alpha val="80000"/>
                  </a:schemeClr>
                </a:solidFill>
              </a:rPr>
              <a:t>ทิศทางสองทาง (Both Direction): ข้อมูลสามารถไหลไปมาระหว่างตารางทั้งสองได้</a:t>
            </a:r>
          </a:p>
        </p:txBody>
      </p:sp>
    </p:spTree>
    <p:extLst>
      <p:ext uri="{BB962C8B-B14F-4D97-AF65-F5344CB8AC3E}">
        <p14:creationId xmlns:p14="http://schemas.microsoft.com/office/powerpoint/2010/main" val="4214812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2147F-38C1-FD39-7805-2562BEE0D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>
                <a:solidFill>
                  <a:schemeClr val="bg1"/>
                </a:solidFill>
              </a:rPr>
              <a:t>ความสัมพันธ์แบบ Many-to-Many ใน Power BI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203A9-D886-5574-63F3-EC4A4FA1C3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38906" y="1715151"/>
            <a:ext cx="5217173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>
                <a:solidFill>
                  <a:schemeClr val="bg1"/>
                </a:solidFill>
              </a:rPr>
              <a:t>การวิเคราะห์ข้อมูลอาจนำไปสู่ผลลัพธ์ที่ไม่คาดคิด เนื่องจากความซับซ้อนและความไม่ชัดเจนในการเชื่อมโยงข้อมูลระหว่างตาราง</a:t>
            </a:r>
          </a:p>
          <a:p>
            <a:r>
              <a:rPr lang="en-US" sz="2200">
                <a:solidFill>
                  <a:schemeClr val="bg1"/>
                </a:solidFill>
              </a:rPr>
              <a:t>พิจารณาสถานการณ์ที่มีตารางสองชุด: ตารางการขาย (Sales) ซึ่งบันทึกข้อมูลการขายสินค้า มีคอลัมน์ ProductID และ QuantitySold และตารางการผลิต (Production) ซึ่งบันทึกข้อมูลการผลิตสินค้า มีคอลัมน์ ProductID และ QuantityProduced</a:t>
            </a:r>
          </a:p>
          <a:p>
            <a:r>
              <a:rPr lang="en-US" sz="2200">
                <a:solidFill>
                  <a:schemeClr val="bg1"/>
                </a:solidFill>
              </a:rPr>
              <a:t>แนวทางที่แนะนำ: ใช้ตารางมิติร่วมกัน (Conformed Dimension) การสร้างตารางมิติที่ใช้ร่วมกัน เช่น ตารางสินค้า (Product Dimension) และเชื่อมโยง Fact Tables เข้ากับตารางมิตินี้ จะช่วยให้โครงสร้างข้อมูลมีระเบียบและง่ายต่อการวิเคราะห์มากขึ้น</a:t>
            </a:r>
          </a:p>
        </p:txBody>
      </p:sp>
      <p:grpSp>
        <p:nvGrpSpPr>
          <p:cNvPr id="33" name="Graphic 4">
            <a:extLst>
              <a:ext uri="{FF2B5EF4-FFF2-40B4-BE49-F238E27FC236}">
                <a16:creationId xmlns:a16="http://schemas.microsoft.com/office/drawing/2014/main" id="{D92F9A1A-77F4-4E16-958B-64BB489FF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22349" y="739986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19A42ED-6B91-49E6-9BDB-6339893E9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B732C3B-202D-4B4E-9C2B-283338B2A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38433EC-2142-4B86-B9BA-25AFE26299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F3A02D8-E8AA-47DC-B215-ED01D604E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1A156CC-0ACD-4554-947F-A9FD30B6A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BACA1F0-7581-48CC-BB3D-29D84E66B1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8C34CDB-6796-4AA3-9001-DA5B717D7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9D783F9-0F69-4135-9961-9BAB1C1A6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FFBBC22-B7E4-49E9-9BD1-36B5F6299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179D1A-1F7F-41FF-A993-7DB78E9EB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565B3A8-B9D8-4EA9-B3DA-DDB2A574BB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891E65D-798E-4741-A582-606A9152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8BAB8E0-D711-471F-8EB7-6F8C42092B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C917A29-2FF2-EF0C-DF6E-6E2DD94F8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389" y="358883"/>
            <a:ext cx="4763801" cy="2858279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A064BC7-C050-5C6C-F3FD-1068DECE62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6388" y="3960373"/>
            <a:ext cx="4763801" cy="1762606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C4C270DE-0BEB-4372-B440-7EADA6FAF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3877" y="4618784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57ACA0C-8702-4043-8D4D-582EAEDF1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3877" y="4618784"/>
            <a:ext cx="365021" cy="36502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5C2293-B96B-581B-A817-77855A2A1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111F37-81A8-4DF0-ACBF-C99180C7AD7F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38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712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12191990" cy="23586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60726F-5DF2-92A4-90A6-C0034BBF4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1520377"/>
          </a:xfrm>
        </p:spPr>
        <p:txBody>
          <a:bodyPr anchor="ctr"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Cross-Filtering</a:t>
            </a:r>
            <a:endParaRPr lang="th-TH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58676"/>
            <a:ext cx="12191990" cy="4545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893697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680A2-AD3E-DABE-5943-BC82254B5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59" y="3100283"/>
            <a:ext cx="9889788" cy="3076679"/>
          </a:xfrm>
        </p:spPr>
        <p:txBody>
          <a:bodyPr>
            <a:normAutofit/>
          </a:bodyPr>
          <a:lstStyle/>
          <a:p>
            <a:r>
              <a:rPr lang="th-TH" sz="2000"/>
              <a:t>เปิดใช้งาน </a:t>
            </a:r>
            <a:r>
              <a:rPr lang="en-GB" sz="2000"/>
              <a:t>Bidirectional Cross-Filtering</a:t>
            </a:r>
            <a:endParaRPr lang="th-TH" sz="2000"/>
          </a:p>
          <a:p>
            <a:pPr lvl="1"/>
            <a:r>
              <a:rPr lang="th-TH" sz="2000"/>
              <a:t>สถานการณ์ที่เหมาะสม: เมื่อมีความจำเป็นต้องให้การกรองข้อมูลส่งผลทั้งสองทิศทางระหว่างตารางที่มีความสัมพันธ์กัน</a:t>
            </a:r>
          </a:p>
          <a:p>
            <a:pPr lvl="1"/>
            <a:r>
              <a:rPr lang="th-TH" sz="2000"/>
              <a:t>ข้อควรระวัง: การเปิดใช้งานการกรองแบบสองทิศทางในหลายๆ ความสัมพันธ์อาจทำให้โมเดลข้อมูลซับซ้อนขึ้น และอาจเกิดความกำกวมในการกรองข้อมูล ส่งผลให้ผลลัพธ์ไม่ถูกต้องหรือคาดเดาได้ยาก</a:t>
            </a:r>
          </a:p>
          <a:p>
            <a:r>
              <a:rPr lang="th-TH" sz="2000"/>
              <a:t>การใช้ฟังก์ชัน </a:t>
            </a:r>
            <a:r>
              <a:rPr lang="en-GB" sz="2000"/>
              <a:t>DAX CROSSFILTER</a:t>
            </a:r>
            <a:endParaRPr lang="th-TH" sz="2000"/>
          </a:p>
          <a:p>
            <a:pPr lvl="1"/>
            <a:r>
              <a:rPr lang="th-TH" sz="2000"/>
              <a:t>สถานการณ์ที่เหมาะสม: เมื่อจำเป็นต้องปรับทิศทางการกรองเฉพาะในบางการคำนวณหรือบาง </a:t>
            </a:r>
            <a:r>
              <a:rPr lang="en-GB" sz="2000"/>
              <a:t>Measure </a:t>
            </a:r>
            <a:r>
              <a:rPr lang="th-TH" sz="2000"/>
              <a:t>โดยไม่ต้องการเปลี่ยนแปลงทิศทางการกรองในระดับโมเดลทั้งหมด</a:t>
            </a:r>
          </a:p>
          <a:p>
            <a:pPr lvl="1"/>
            <a:r>
              <a:rPr lang="th-TH" sz="2000"/>
              <a:t>ข้อดี: ช่วยลดความซับซ้อนและความกำกวมในโมเดล โดยการควบคุมทิศทางการกรองในระดับ </a:t>
            </a:r>
            <a:r>
              <a:rPr lang="en-GB" sz="2000"/>
              <a:t>Measure </a:t>
            </a:r>
            <a:r>
              <a:rPr lang="th-TH" sz="2000"/>
              <a:t>แทนที่จะปรับในระดับโมเดลทั้งหมด</a:t>
            </a:r>
          </a:p>
        </p:txBody>
      </p:sp>
    </p:spTree>
    <p:extLst>
      <p:ext uri="{BB962C8B-B14F-4D97-AF65-F5344CB8AC3E}">
        <p14:creationId xmlns:p14="http://schemas.microsoft.com/office/powerpoint/2010/main" val="1933782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A81997-E22F-F7B7-B821-7565DB2CA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4008583" cy="5974414"/>
          </a:xfrm>
        </p:spPr>
        <p:txBody>
          <a:bodyPr anchor="ctr">
            <a:normAutofit/>
          </a:bodyPr>
          <a:lstStyle/>
          <a:p>
            <a:r>
              <a:rPr lang="th-TH" sz="8000">
                <a:solidFill>
                  <a:srgbClr val="FFFFFF"/>
                </a:solidFill>
              </a:rPr>
              <a:t>สร้าง </a:t>
            </a:r>
            <a:r>
              <a:rPr lang="en-US" sz="8000">
                <a:solidFill>
                  <a:srgbClr val="FFFFFF"/>
                </a:solidFill>
              </a:rPr>
              <a:t>Invoke Function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1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301EB-2D62-C7C3-401C-5C04A461A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r>
              <a:rPr lang="th-TH" sz="2000">
                <a:solidFill>
                  <a:schemeClr val="tx1">
                    <a:alpha val="80000"/>
                  </a:schemeClr>
                </a:solidFill>
              </a:rPr>
              <a:t>ข้อมูลที่ใช้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FactInternetSales </a:t>
            </a:r>
            <a:r>
              <a:rPr lang="th-TH" sz="2000">
                <a:solidFill>
                  <a:schemeClr val="tx1">
                    <a:alpha val="80000"/>
                  </a:schemeClr>
                </a:solidFill>
              </a:rPr>
              <a:t>จาก </a:t>
            </a: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AdventureWorksDW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DimProduct </a:t>
            </a:r>
            <a:r>
              <a:rPr lang="th-TH" sz="2000">
                <a:solidFill>
                  <a:schemeClr val="tx1">
                    <a:alpha val="80000"/>
                  </a:schemeClr>
                </a:solidFill>
              </a:rPr>
              <a:t>จาก </a:t>
            </a: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AdventureWorksDW</a:t>
            </a:r>
          </a:p>
          <a:p>
            <a:endParaRPr lang="en-US" sz="200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5699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A50714-EEE5-7CA2-C657-8541BE22D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990" y="637763"/>
            <a:ext cx="2916358" cy="16272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ทำไมต้องทำ Cross-Filtering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21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8963" y="2420200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2FFE5FB-8D18-A200-B325-1AE3B722C73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55547" y="1307681"/>
            <a:ext cx="5725584" cy="4236932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988DD2-E3F1-84BA-79FB-9516A9C68B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28937" y="2580828"/>
            <a:ext cx="2916406" cy="363369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หากความต้องการของเราคือ</a:t>
            </a:r>
          </a:p>
          <a:p>
            <a:pPr lvl="1"/>
            <a:r>
              <a:rPr lang="en-US" sz="2000"/>
              <a:t>Distinct Count (Reseller Name) by Calendar Year</a:t>
            </a:r>
          </a:p>
          <a:p>
            <a:pPr lvl="1"/>
            <a:endParaRPr lang="en-US" sz="2000"/>
          </a:p>
          <a:p>
            <a:r>
              <a:rPr lang="en-US" sz="2000"/>
              <a:t>พบว่า ข้อมูลจากตาราง Date ไม่สามารถแพร่ (Propagate) ไปยังตาราง Reseller ได้ เพราะทิศทางในรูปที่วงสีแดงไว้ ขวางอยู่</a:t>
            </a:r>
          </a:p>
        </p:txBody>
      </p:sp>
    </p:spTree>
    <p:extLst>
      <p:ext uri="{BB962C8B-B14F-4D97-AF65-F5344CB8AC3E}">
        <p14:creationId xmlns:p14="http://schemas.microsoft.com/office/powerpoint/2010/main" val="3689559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5932D-4257-004F-A5F1-5661C047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แนวทางแก้ไข วิธีที่ </a:t>
            </a:r>
            <a:r>
              <a:rPr lang="en-US" dirty="0"/>
              <a:t>1</a:t>
            </a:r>
            <a:endParaRPr lang="th-T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6F8B02-ABFB-D280-6157-8E02ABCF7B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>
            <a:normAutofit/>
          </a:bodyPr>
          <a:lstStyle/>
          <a:p>
            <a:r>
              <a:rPr lang="th-TH" dirty="0"/>
              <a:t>ตั้งค่า </a:t>
            </a:r>
            <a:r>
              <a:rPr lang="en-US" dirty="0"/>
              <a:t>Cross-filter direction </a:t>
            </a:r>
            <a:r>
              <a:rPr lang="th-TH" dirty="0"/>
              <a:t>เป็น </a:t>
            </a:r>
            <a:r>
              <a:rPr lang="en-US" dirty="0"/>
              <a:t>Both</a:t>
            </a:r>
            <a:endParaRPr lang="th-TH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B4135DB-B3F0-66A4-283F-6D781C8ADF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80623" y="2148613"/>
            <a:ext cx="4077954" cy="4581259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C9157D-5FE8-EB5E-B7C2-62102D208E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t"/>
          <a:lstStyle/>
          <a:p>
            <a:pPr algn="ctr"/>
            <a:r>
              <a:rPr lang="th-TH" dirty="0"/>
              <a:t>ผลลัพธ์ ที่ได้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C718972-1A92-9F5E-F837-B761BEB3818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133424" y="2949367"/>
            <a:ext cx="3397285" cy="2095331"/>
          </a:xfrm>
        </p:spPr>
      </p:pic>
    </p:spTree>
    <p:extLst>
      <p:ext uri="{BB962C8B-B14F-4D97-AF65-F5344CB8AC3E}">
        <p14:creationId xmlns:p14="http://schemas.microsoft.com/office/powerpoint/2010/main" val="3751307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A7AA1-6535-3752-B3AE-60A02DF61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แนวทางแก้ไข วิธีที่ </a:t>
            </a:r>
            <a:r>
              <a:rPr lang="en-US" dirty="0"/>
              <a:t>2</a:t>
            </a:r>
            <a:endParaRPr lang="th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B185D-1E3C-1E90-C5FE-61B7D4486A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h-TH" dirty="0"/>
              <a:t>คงค่า </a:t>
            </a:r>
            <a:r>
              <a:rPr lang="en-US" dirty="0"/>
              <a:t>Cross-filter direction </a:t>
            </a:r>
            <a:r>
              <a:rPr lang="th-TH" dirty="0"/>
              <a:t>ไว้เป็น </a:t>
            </a:r>
            <a:r>
              <a:rPr lang="en-US" dirty="0"/>
              <a:t>Single </a:t>
            </a:r>
            <a:r>
              <a:rPr lang="th-TH" dirty="0"/>
              <a:t>และแก้ไข </a:t>
            </a:r>
            <a:r>
              <a:rPr lang="en-US" dirty="0"/>
              <a:t>Measure </a:t>
            </a:r>
            <a:r>
              <a:rPr lang="th-TH" dirty="0"/>
              <a:t>เป็น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F0F3250-265E-2817-C555-A71E7A6286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0707" y="3180132"/>
            <a:ext cx="6323051" cy="98116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4AEB85-AE20-26A9-2DCE-E662DD0035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th-TH" dirty="0"/>
              <a:t>ผลลัพธ์ ที่ได้</a:t>
            </a:r>
          </a:p>
          <a:p>
            <a:endParaRPr lang="th-TH" dirty="0"/>
          </a:p>
        </p:txBody>
      </p:sp>
      <p:pic>
        <p:nvPicPr>
          <p:cNvPr id="9" name="Content Placeholder 11">
            <a:extLst>
              <a:ext uri="{FF2B5EF4-FFF2-40B4-BE49-F238E27FC236}">
                <a16:creationId xmlns:a16="http://schemas.microsoft.com/office/drawing/2014/main" id="{75A3FFAB-A5AA-4F82-D326-8AFEB9777B5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494062" y="2774916"/>
            <a:ext cx="3667569" cy="2262033"/>
          </a:xfrm>
        </p:spPr>
      </p:pic>
    </p:spTree>
    <p:extLst>
      <p:ext uri="{BB962C8B-B14F-4D97-AF65-F5344CB8AC3E}">
        <p14:creationId xmlns:p14="http://schemas.microsoft.com/office/powerpoint/2010/main" val="3895605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08EA7-C8FA-1FE1-6C95-5A1F2934F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2" y="168894"/>
            <a:ext cx="10363199" cy="751576"/>
          </a:xfrm>
        </p:spPr>
        <p:txBody>
          <a:bodyPr/>
          <a:lstStyle/>
          <a:p>
            <a:r>
              <a:rPr lang="th-TH" dirty="0"/>
              <a:t>แต่ถ้าใช้ </a:t>
            </a:r>
            <a:r>
              <a:rPr lang="en-US" dirty="0"/>
              <a:t>Cross-Filter </a:t>
            </a:r>
            <a:r>
              <a:rPr lang="th-TH" dirty="0"/>
              <a:t>แล้วความหมายธุรกิจยังผิด เช่น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6796108-8CB0-9180-969B-29C3788FEC0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748669"/>
            <a:ext cx="5594621" cy="3773411"/>
          </a:xfrm>
          <a:prstGeom prst="roundRect">
            <a:avLst>
              <a:gd name="adj" fmla="val 3792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384880-E14F-013E-10E3-BA4AF7C28F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92686" y="1092200"/>
            <a:ext cx="4561113" cy="5084763"/>
          </a:xfrm>
        </p:spPr>
        <p:txBody>
          <a:bodyPr anchor="ctr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th-TH" dirty="0"/>
              <a:t>อยากหาจำนวนพนักงานที่จ้างในแต่ละปี</a:t>
            </a:r>
          </a:p>
          <a:p>
            <a:pPr>
              <a:lnSpc>
                <a:spcPct val="150000"/>
              </a:lnSpc>
            </a:pPr>
            <a:endParaRPr lang="th-TH" dirty="0"/>
          </a:p>
          <a:p>
            <a:pPr>
              <a:lnSpc>
                <a:spcPct val="150000"/>
              </a:lnSpc>
            </a:pPr>
            <a:r>
              <a:rPr lang="th-TH" dirty="0"/>
              <a:t>ใช้ </a:t>
            </a:r>
            <a:r>
              <a:rPr lang="en-US" dirty="0"/>
              <a:t>Cross Filter </a:t>
            </a:r>
            <a:r>
              <a:rPr lang="th-TH" dirty="0"/>
              <a:t>ความหมายผิด</a:t>
            </a:r>
          </a:p>
          <a:p>
            <a:pPr>
              <a:lnSpc>
                <a:spcPct val="150000"/>
              </a:lnSpc>
            </a:pPr>
            <a:endParaRPr lang="th-TH" dirty="0"/>
          </a:p>
          <a:p>
            <a:pPr>
              <a:lnSpc>
                <a:spcPct val="150000"/>
              </a:lnSpc>
            </a:pPr>
            <a:r>
              <a:rPr lang="th-TH" dirty="0"/>
              <a:t>ต้องการเชื่อมความสัมพันธ์ระหว่างตาราง </a:t>
            </a:r>
            <a:r>
              <a:rPr lang="en-US" dirty="0"/>
              <a:t>Date </a:t>
            </a:r>
            <a:r>
              <a:rPr lang="th-TH" dirty="0"/>
              <a:t>กับ </a:t>
            </a:r>
            <a:r>
              <a:rPr lang="en-US" dirty="0"/>
              <a:t>Employee </a:t>
            </a:r>
            <a:r>
              <a:rPr lang="th-TH" dirty="0"/>
              <a:t>แต่ไม่อยากลากเส้นความสัมพันธ์ต้องการเพียงแค่ </a:t>
            </a:r>
            <a:r>
              <a:rPr lang="en-US" dirty="0"/>
              <a:t>Measure </a:t>
            </a:r>
            <a:r>
              <a:rPr lang="th-TH" dirty="0"/>
              <a:t>เพียงตัวเดียว ที่ค่าถูกต้อง</a:t>
            </a:r>
          </a:p>
        </p:txBody>
      </p:sp>
    </p:spTree>
    <p:extLst>
      <p:ext uri="{BB962C8B-B14F-4D97-AF65-F5344CB8AC3E}">
        <p14:creationId xmlns:p14="http://schemas.microsoft.com/office/powerpoint/2010/main" val="4137816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768C6-5FD2-30DA-C0EF-7707E96C6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ใช้ฟังก์ชัน </a:t>
            </a:r>
            <a:r>
              <a:rPr lang="en-GB" dirty="0"/>
              <a:t>TREATAS</a:t>
            </a:r>
            <a:endParaRPr lang="th-TH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7F67C10-FF14-C2D3-8E04-35F2EC467F7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62169" y="2669039"/>
            <a:ext cx="6046644" cy="1931081"/>
          </a:xfrm>
          <a:prstGeom prst="roundRect">
            <a:avLst>
              <a:gd name="adj" fmla="val 3792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C195F3B-7F81-B4F7-5AF6-AE65412A40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885896" y="2453420"/>
            <a:ext cx="3033821" cy="2931379"/>
          </a:xfrm>
          <a:prstGeom prst="roundRect">
            <a:avLst>
              <a:gd name="adj" fmla="val 3792"/>
            </a:avLst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895944-E882-88B2-99FF-76FA5A1C040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38202" y="1292339"/>
            <a:ext cx="5157788" cy="823912"/>
          </a:xfrm>
        </p:spPr>
        <p:txBody>
          <a:bodyPr anchor="t"/>
          <a:lstStyle/>
          <a:p>
            <a:r>
              <a:rPr lang="th-TH" dirty="0"/>
              <a:t>สร้าง </a:t>
            </a:r>
            <a:r>
              <a:rPr lang="en-US" dirty="0"/>
              <a:t>Measure </a:t>
            </a:r>
            <a:r>
              <a:rPr lang="th-TH" dirty="0"/>
              <a:t>ต่อไปนี้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7A452C-C780-9F4F-9B2C-07503F20AE3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008813" y="1274989"/>
            <a:ext cx="4344985" cy="823912"/>
          </a:xfrm>
        </p:spPr>
        <p:txBody>
          <a:bodyPr anchor="t"/>
          <a:lstStyle/>
          <a:p>
            <a:r>
              <a:rPr lang="th-TH" dirty="0"/>
              <a:t>ผลลัพธ์ที่ได้</a:t>
            </a:r>
          </a:p>
        </p:txBody>
      </p:sp>
    </p:spTree>
    <p:extLst>
      <p:ext uri="{BB962C8B-B14F-4D97-AF65-F5344CB8AC3E}">
        <p14:creationId xmlns:p14="http://schemas.microsoft.com/office/powerpoint/2010/main" val="2809111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ipette adding DNA sample to a petri dish">
            <a:extLst>
              <a:ext uri="{FF2B5EF4-FFF2-40B4-BE49-F238E27FC236}">
                <a16:creationId xmlns:a16="http://schemas.microsoft.com/office/drawing/2014/main" id="{1FE49FCF-38AF-8C21-FB4D-501F9B3747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679"/>
          <a:stretch>
            <a:fillRect/>
          </a:stretch>
        </p:blipFill>
        <p:spPr>
          <a:xfrm>
            <a:off x="20" y="-7619"/>
            <a:ext cx="12191979" cy="68873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063219" y="-1252908"/>
            <a:ext cx="4065561" cy="12192000"/>
          </a:xfrm>
          <a:prstGeom prst="rect">
            <a:avLst/>
          </a:prstGeom>
          <a:gradFill flip="none" rotWithShape="1">
            <a:gsLst>
              <a:gs pos="17000">
                <a:srgbClr val="000000">
                  <a:alpha val="59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2CB243-67C5-E304-31A0-4D7D607BA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464116" y="322049"/>
            <a:ext cx="3067943" cy="2408606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1000">
                <a:schemeClr val="accent2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A95761-C93E-94BF-087D-D2A823789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0392" y="4172881"/>
            <a:ext cx="7154743" cy="2702991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52000">
                <a:schemeClr val="accent2"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0035CA-20BB-2589-2C0B-4CD8D2887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029" y="1936866"/>
            <a:ext cx="4849044" cy="28392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Module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B05F8-DE9F-E029-534C-D9A0F2B0FF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028" y="4873600"/>
            <a:ext cx="4849044" cy="118360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Performance , Filter Context</a:t>
            </a:r>
          </a:p>
          <a:p>
            <a:endParaRPr lang="en-US" sz="2000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63D1A5-FD49-4756-F62E-786C34E63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06736" y="-7619"/>
            <a:ext cx="995654" cy="6918113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68000"/>
                </a:schemeClr>
              </a:gs>
              <a:gs pos="37000">
                <a:schemeClr val="accent5">
                  <a:alpha val="0"/>
                </a:schemeClr>
              </a:gs>
            </a:gsLst>
            <a:lin ang="10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084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12191990" cy="23586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22C512-F607-11DB-2451-29B00A6CE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152037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SUMMARIZE() vs GROUPBY()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58676"/>
            <a:ext cx="12191990" cy="4545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893697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BAEE39-5A8A-3766-FBF2-BD3E7CB0F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59" y="3100283"/>
            <a:ext cx="9889788" cy="307667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300">
                <a:latin typeface="Consolas" panose="020B0609020204030204" pitchFamily="49" charset="0"/>
              </a:rPr>
              <a:t>Product Category Summary = </a:t>
            </a:r>
          </a:p>
          <a:p>
            <a:pPr>
              <a:buNone/>
            </a:pPr>
            <a:r>
              <a:rPr lang="en-US" sz="1300">
                <a:latin typeface="Consolas" panose="020B0609020204030204" pitchFamily="49" charset="0"/>
              </a:rPr>
              <a:t>SUMMARIZE(</a:t>
            </a:r>
          </a:p>
          <a:p>
            <a:pPr>
              <a:buNone/>
            </a:pPr>
            <a:r>
              <a:rPr lang="en-US" sz="1300">
                <a:latin typeface="Consolas" panose="020B0609020204030204" pitchFamily="49" charset="0"/>
              </a:rPr>
              <a:t>    FactInternetSales,</a:t>
            </a:r>
          </a:p>
          <a:p>
            <a:pPr>
              <a:buNone/>
            </a:pPr>
            <a:r>
              <a:rPr lang="en-US" sz="1300">
                <a:latin typeface="Consolas" panose="020B0609020204030204" pitchFamily="49" charset="0"/>
              </a:rPr>
              <a:t>    DimProduct[EnglishProductCategoryName],</a:t>
            </a:r>
          </a:p>
          <a:p>
            <a:pPr>
              <a:buNone/>
            </a:pPr>
            <a:r>
              <a:rPr lang="en-US" sz="1300">
                <a:latin typeface="Consolas" panose="020B0609020204030204" pitchFamily="49" charset="0"/>
              </a:rPr>
              <a:t>    "Total Sales", SUM(FactInternetSales[SalesAmount]),</a:t>
            </a:r>
          </a:p>
          <a:p>
            <a:pPr>
              <a:buNone/>
            </a:pPr>
            <a:r>
              <a:rPr lang="en-US" sz="1300">
                <a:latin typeface="Consolas" panose="020B0609020204030204" pitchFamily="49" charset="0"/>
              </a:rPr>
              <a:t>    "Total Quantity", SUM(FactInternetSales[OrderQuantity]),</a:t>
            </a:r>
          </a:p>
          <a:p>
            <a:pPr>
              <a:buNone/>
            </a:pPr>
            <a:r>
              <a:rPr lang="en-US" sz="1300">
                <a:latin typeface="Consolas" panose="020B0609020204030204" pitchFamily="49" charset="0"/>
              </a:rPr>
              <a:t>    "Order Count", DISTINCTCOUNT(FactInternetSales[SalesOrderNumber])</a:t>
            </a:r>
          </a:p>
          <a:p>
            <a:pPr>
              <a:buNone/>
            </a:pPr>
            <a:r>
              <a:rPr lang="en-US" sz="1300"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br>
              <a:rPr lang="en-US" sz="1300">
                <a:latin typeface="Consolas" panose="020B0609020204030204" pitchFamily="49" charset="0"/>
              </a:rPr>
            </a:br>
            <a:endParaRPr lang="en-US" sz="1300">
              <a:latin typeface="Consolas" panose="020B0609020204030204" pitchFamily="49" charset="0"/>
            </a:endParaRPr>
          </a:p>
          <a:p>
            <a:endParaRPr lang="en-US" sz="1300"/>
          </a:p>
          <a:p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4786446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B133C9-0674-B4EC-8644-267FB097B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96928CE-2290-C1CC-5484-E6F797DA3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SUMMARIZE() vs GROUPBY()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FDC27F-611B-9108-296A-E040B65F1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900" b="0">
                <a:effectLst/>
                <a:latin typeface="Consolas" panose="020B0609020204030204" pitchFamily="49" charset="0"/>
              </a:rPr>
              <a:t>Product Category Summary GROUPBY = </a:t>
            </a:r>
          </a:p>
          <a:p>
            <a:pPr>
              <a:buNone/>
            </a:pPr>
            <a:r>
              <a:rPr lang="en-US" sz="1900" b="0">
                <a:effectLst/>
                <a:latin typeface="Consolas" panose="020B0609020204030204" pitchFamily="49" charset="0"/>
              </a:rPr>
              <a:t>GROUPBY(</a:t>
            </a:r>
          </a:p>
          <a:p>
            <a:pPr>
              <a:buNone/>
            </a:pPr>
            <a:r>
              <a:rPr lang="en-US" sz="1900" b="0">
                <a:effectLst/>
                <a:latin typeface="Consolas" panose="020B0609020204030204" pitchFamily="49" charset="0"/>
              </a:rPr>
              <a:t>    FactInternetSales,</a:t>
            </a:r>
          </a:p>
          <a:p>
            <a:pPr>
              <a:buNone/>
            </a:pPr>
            <a:r>
              <a:rPr lang="en-US" sz="1900" b="0">
                <a:effectLst/>
                <a:latin typeface="Consolas" panose="020B0609020204030204" pitchFamily="49" charset="0"/>
              </a:rPr>
              <a:t>    DimProduct[EnglishProductCategoryName],</a:t>
            </a:r>
          </a:p>
          <a:p>
            <a:pPr>
              <a:buNone/>
            </a:pPr>
            <a:r>
              <a:rPr lang="en-US" sz="1900" b="0">
                <a:effectLst/>
                <a:latin typeface="Consolas" panose="020B0609020204030204" pitchFamily="49" charset="0"/>
              </a:rPr>
              <a:t>    "Total Sales", SUMX(CURRENTGROUP(), FactInternetSales[SalesAmount]),</a:t>
            </a:r>
          </a:p>
          <a:p>
            <a:pPr>
              <a:buNone/>
            </a:pPr>
            <a:r>
              <a:rPr lang="en-US" sz="1900" b="0">
                <a:effectLst/>
                <a:latin typeface="Consolas" panose="020B0609020204030204" pitchFamily="49" charset="0"/>
              </a:rPr>
              <a:t>    "Total Quantity", SUMX(CURRENTGROUP(), FactInternetSales[OrderQuantity]),</a:t>
            </a:r>
          </a:p>
          <a:p>
            <a:pPr>
              <a:buNone/>
            </a:pPr>
            <a:r>
              <a:rPr lang="en-US" sz="1900" b="0">
                <a:effectLst/>
                <a:latin typeface="Consolas" panose="020B0609020204030204" pitchFamily="49" charset="0"/>
              </a:rPr>
              <a:t>    "Order Count", COUNTX(CURRENTGROUP(), FactInternetSales[SalesOrderNumber])</a:t>
            </a:r>
          </a:p>
          <a:p>
            <a:pPr>
              <a:buNone/>
            </a:pPr>
            <a:r>
              <a:rPr lang="en-US" sz="1900" b="0"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40115658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73218E-FDE0-1A36-68BE-9C8B52F50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th-TH" sz="4000">
                <a:solidFill>
                  <a:schemeClr val="bg1"/>
                </a:solidFill>
              </a:rPr>
              <a:t>เทียบ</a:t>
            </a:r>
            <a:r>
              <a:rPr lang="en-US" sz="4000">
                <a:solidFill>
                  <a:schemeClr val="bg1"/>
                </a:solidFill>
              </a:rPr>
              <a:t> GROUPBY </a:t>
            </a:r>
            <a:r>
              <a:rPr lang="th-TH" sz="4000">
                <a:solidFill>
                  <a:schemeClr val="bg1"/>
                </a:solidFill>
              </a:rPr>
              <a:t>กับ</a:t>
            </a:r>
            <a:r>
              <a:rPr lang="en-US" sz="4000">
                <a:solidFill>
                  <a:schemeClr val="bg1"/>
                </a:solidFill>
              </a:rPr>
              <a:t> SUMMARIZE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813BE-B0A5-8071-517E-AA39B9619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r>
              <a:rPr lang="th-TH" sz="2400"/>
              <a:t>สำหรับข้อมูลขนาดใหญ่</a:t>
            </a:r>
          </a:p>
          <a:p>
            <a:pPr lvl="1"/>
            <a:r>
              <a:rPr lang="en-US" dirty="0"/>
              <a:t>SUMMARIZE</a:t>
            </a:r>
            <a:r>
              <a:rPr lang="th-TH" dirty="0"/>
              <a:t> ช้ากว่า </a:t>
            </a:r>
            <a:r>
              <a:rPr lang="en-US" dirty="0"/>
              <a:t>GROUPBY</a:t>
            </a:r>
          </a:p>
        </p:txBody>
      </p:sp>
    </p:spTree>
    <p:extLst>
      <p:ext uri="{BB962C8B-B14F-4D97-AF65-F5344CB8AC3E}">
        <p14:creationId xmlns:p14="http://schemas.microsoft.com/office/powerpoint/2010/main" val="17035773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55757-5447-DBA9-E690-53DB198D0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9B4DFE-DC62-0003-5D9E-DC007E677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 for Single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C3569-FC51-47D7-597B-9493EE1F90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Sales Analysis Slow = </a:t>
            </a:r>
          </a:p>
          <a:p>
            <a:pPr>
              <a:lnSpc>
                <a:spcPct val="120000"/>
              </a:lnSpc>
              <a:buNone/>
            </a:pPr>
            <a:r>
              <a:rPr lang="en-US" sz="14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DIVIDE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ct val="120000"/>
              </a:lnSpc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FactInternetSales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SalesAmount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ct val="120000"/>
              </a:lnSpc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FactInternetSales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OrderQuantity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ct val="120000"/>
              </a:lnSpc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</a:p>
          <a:p>
            <a:pPr>
              <a:lnSpc>
                <a:spcPct val="120000"/>
              </a:lnSpc>
              <a:buNone/>
            </a:pPr>
            <a:r>
              <a:rPr lang="en-US" sz="14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DIVIDE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ct val="120000"/>
              </a:lnSpc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FactInternetSales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ExtendedAmount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)-</a:t>
            </a:r>
            <a:r>
              <a:rPr lang="en-US" sz="14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FactInternetSales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TotalProductCost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ct val="120000"/>
              </a:lnSpc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FactInternetSales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OrderQuantity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ct val="120000"/>
              </a:lnSpc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en-US" sz="14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A062F1-67B9-1426-643B-101C543F22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th-TH" sz="6200" dirty="0"/>
              <a:t> นับจำนวนครั้งที่ </a:t>
            </a:r>
            <a:r>
              <a:rPr lang="en-US" sz="6200" dirty="0"/>
              <a:t>Engine </a:t>
            </a:r>
            <a:r>
              <a:rPr lang="th-TH" sz="6200" dirty="0"/>
              <a:t>คำนวณจริง</a:t>
            </a:r>
          </a:p>
          <a:p>
            <a:pPr marL="0" indent="0">
              <a:lnSpc>
                <a:spcPct val="120000"/>
              </a:lnSpc>
              <a:buNone/>
            </a:pPr>
            <a:endParaRPr lang="en-US" sz="4400" dirty="0"/>
          </a:p>
          <a:p>
            <a:pPr marL="0" indent="0">
              <a:lnSpc>
                <a:spcPct val="120000"/>
              </a:lnSpc>
              <a:buNone/>
            </a:pPr>
            <a:endParaRPr lang="en-US" sz="4400" dirty="0"/>
          </a:p>
          <a:p>
            <a:pPr marL="0" indent="0">
              <a:lnSpc>
                <a:spcPct val="120000"/>
              </a:lnSpc>
              <a:buNone/>
            </a:pPr>
            <a:endParaRPr lang="en-US" sz="4400" dirty="0"/>
          </a:p>
          <a:p>
            <a:pPr marL="0" indent="0">
              <a:lnSpc>
                <a:spcPct val="120000"/>
              </a:lnSpc>
              <a:buNone/>
            </a:pPr>
            <a:endParaRPr lang="en-US" sz="4400" dirty="0"/>
          </a:p>
          <a:p>
            <a:pPr marL="0" indent="0">
              <a:lnSpc>
                <a:spcPct val="120000"/>
              </a:lnSpc>
              <a:buNone/>
            </a:pPr>
            <a:endParaRPr lang="th-TH" sz="4400" dirty="0"/>
          </a:p>
          <a:p>
            <a:pPr marL="0" indent="0">
              <a:lnSpc>
                <a:spcPct val="120000"/>
              </a:lnSpc>
              <a:buNone/>
            </a:pPr>
            <a:endParaRPr lang="en-US" sz="4400" dirty="0"/>
          </a:p>
          <a:p>
            <a:pPr marL="0" indent="0">
              <a:lnSpc>
                <a:spcPct val="120000"/>
              </a:lnSpc>
              <a:buNone/>
            </a:pPr>
            <a:endParaRPr lang="en-US" sz="4400" dirty="0"/>
          </a:p>
          <a:p>
            <a:pPr marL="0" indent="0">
              <a:lnSpc>
                <a:spcPct val="120000"/>
              </a:lnSpc>
              <a:buNone/>
            </a:pPr>
            <a:br>
              <a:rPr lang="en-US" sz="4400" dirty="0"/>
            </a:br>
            <a:endParaRPr lang="en-US" sz="4400" dirty="0"/>
          </a:p>
          <a:p>
            <a:pPr marL="0" indent="0">
              <a:lnSpc>
                <a:spcPct val="120000"/>
              </a:lnSpc>
              <a:buNone/>
            </a:pPr>
            <a:r>
              <a:rPr lang="th-TH" sz="6200" dirty="0"/>
              <a:t> </a:t>
            </a:r>
            <a:r>
              <a:rPr lang="en-US" sz="6200" dirty="0"/>
              <a:t>DAX Engine </a:t>
            </a:r>
            <a:r>
              <a:rPr lang="th-TH" sz="6200" dirty="0"/>
              <a:t>ต้องส่ง 5 </a:t>
            </a:r>
            <a:r>
              <a:rPr lang="en-US" sz="6200" dirty="0"/>
              <a:t>Storage Engine queries”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th-TH" sz="6200" dirty="0"/>
              <a:t>เพราะไม่มีการ </a:t>
            </a:r>
            <a:r>
              <a:rPr lang="en-US" sz="6200" dirty="0"/>
              <a:t>reuse </a:t>
            </a:r>
            <a:r>
              <a:rPr lang="th-TH" sz="6200" dirty="0"/>
              <a:t>ค่าใด ๆ</a:t>
            </a:r>
            <a:endParaRPr lang="en-US" sz="62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C3149C7-9BAF-DA5E-2787-A2515A2777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762347"/>
              </p:ext>
            </p:extLst>
          </p:nvPr>
        </p:nvGraphicFramePr>
        <p:xfrm>
          <a:off x="6245817" y="2346328"/>
          <a:ext cx="4644000" cy="2413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4000">
                  <a:extLst>
                    <a:ext uri="{9D8B030D-6E8A-4147-A177-3AD203B41FA5}">
                      <a16:colId xmlns:a16="http://schemas.microsoft.com/office/drawing/2014/main" val="4072200706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4189151016"/>
                    </a:ext>
                  </a:extLst>
                </a:gridCol>
              </a:tblGrid>
              <a:tr h="5441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Expression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800" dirty="0"/>
                        <a:t>จำนวนครั้งที่เรียก </a:t>
                      </a:r>
                      <a:br>
                        <a:rPr lang="en-US" sz="1800" dirty="0"/>
                      </a:br>
                      <a:r>
                        <a:rPr lang="th-TH" sz="1800" dirty="0"/>
                        <a:t>(โดย </a:t>
                      </a:r>
                      <a:r>
                        <a:rPr lang="en-US" sz="1800" dirty="0"/>
                        <a:t>FE → SE)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544849"/>
                  </a:ext>
                </a:extLst>
              </a:tr>
              <a:tr h="341425">
                <a:tc>
                  <a:txBody>
                    <a:bodyPr/>
                    <a:lstStyle/>
                    <a:p>
                      <a:pPr marL="0" indent="0">
                        <a:lnSpc>
                          <a:spcPct val="120000"/>
                        </a:lnSpc>
                        <a:buNone/>
                      </a:pPr>
                      <a:r>
                        <a:rPr lang="en-US" sz="1800" dirty="0"/>
                        <a:t>SUM(</a:t>
                      </a:r>
                      <a:r>
                        <a:rPr lang="en-US" sz="1800" dirty="0" err="1"/>
                        <a:t>SalesAmount</a:t>
                      </a:r>
                      <a:r>
                        <a:rPr lang="en-US" sz="180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096616"/>
                  </a:ext>
                </a:extLst>
              </a:tr>
              <a:tr h="3109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SUM(</a:t>
                      </a:r>
                      <a:r>
                        <a:rPr lang="en-US" sz="1800" dirty="0" err="1"/>
                        <a:t>OrderQuantity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985029"/>
                  </a:ext>
                </a:extLst>
              </a:tr>
              <a:tr h="3109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SUM(</a:t>
                      </a:r>
                      <a:r>
                        <a:rPr lang="en-US" sz="1800" dirty="0" err="1"/>
                        <a:t>ExtendedAmount</a:t>
                      </a:r>
                      <a:r>
                        <a:rPr lang="en-US" sz="18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896608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SUM(</a:t>
                      </a:r>
                      <a:r>
                        <a:rPr lang="en-US" sz="1800" dirty="0" err="1"/>
                        <a:t>TotalProductCost</a:t>
                      </a:r>
                      <a:r>
                        <a:rPr lang="en-US" sz="1800" dirty="0"/>
                        <a:t>)	</a:t>
                      </a:r>
                      <a:r>
                        <a:rPr lang="th-TH" sz="1800" dirty="0"/>
                        <a:t>	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599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6531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1CDE47-14D9-0A9D-0B08-F800F240F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4008583" cy="5974414"/>
          </a:xfrm>
        </p:spPr>
        <p:txBody>
          <a:bodyPr anchor="ctr">
            <a:normAutofit/>
          </a:bodyPr>
          <a:lstStyle/>
          <a:p>
            <a:r>
              <a:rPr lang="th-TH" sz="7400">
                <a:solidFill>
                  <a:srgbClr val="FFFFFF"/>
                </a:solidFill>
              </a:rPr>
              <a:t>สร้าง </a:t>
            </a:r>
            <a:r>
              <a:rPr lang="en-US" sz="7400">
                <a:solidFill>
                  <a:srgbClr val="FFFFFF"/>
                </a:solidFill>
              </a:rPr>
              <a:t>Query Function </a:t>
            </a:r>
            <a:r>
              <a:rPr lang="th-TH" sz="7400">
                <a:solidFill>
                  <a:srgbClr val="FFFFFF"/>
                </a:solidFill>
              </a:rPr>
              <a:t>สำหรับการกรองยอดขายตามช่วงวันที่</a:t>
            </a:r>
            <a:endParaRPr lang="en-US" sz="7400">
              <a:solidFill>
                <a:srgbClr val="FFFFFF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1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449DB-048C-4547-0DB1-F55FB38FA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th-TH" sz="2000" dirty="0">
                <a:solidFill>
                  <a:schemeClr val="tx1">
                    <a:alpha val="80000"/>
                  </a:schemeClr>
                </a:solidFill>
              </a:rPr>
              <a:t>สร้าง 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Query </a:t>
            </a:r>
            <a:r>
              <a:rPr lang="th-TH" sz="2000" dirty="0">
                <a:solidFill>
                  <a:schemeClr val="tx1">
                    <a:alpha val="80000"/>
                  </a:schemeClr>
                </a:solidFill>
              </a:rPr>
              <a:t>ใหม่จาก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FactInternetSales</a:t>
            </a: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th-TH" sz="2000" dirty="0">
                <a:solidFill>
                  <a:schemeClr val="tx1">
                    <a:alpha val="80000"/>
                  </a:schemeClr>
                </a:solidFill>
              </a:rPr>
              <a:t>เพิ่ม 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Parameter </a:t>
            </a:r>
            <a:r>
              <a:rPr lang="th-TH" sz="2000" dirty="0">
                <a:solidFill>
                  <a:schemeClr val="tx1">
                    <a:alpha val="80000"/>
                  </a:schemeClr>
                </a:solidFill>
              </a:rPr>
              <a:t>สำหรับ 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StartDate </a:t>
            </a:r>
            <a:r>
              <a:rPr lang="th-TH" sz="2000" dirty="0">
                <a:solidFill>
                  <a:schemeClr val="tx1">
                    <a:alpha val="80000"/>
                  </a:schemeClr>
                </a:solidFill>
              </a:rPr>
              <a:t>และ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EndDate</a:t>
            </a: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th-TH" sz="2000" dirty="0">
                <a:solidFill>
                  <a:schemeClr val="tx1">
                    <a:alpha val="80000"/>
                  </a:schemeClr>
                </a:solidFill>
              </a:rPr>
              <a:t>แปลง 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Query </a:t>
            </a:r>
            <a:r>
              <a:rPr lang="th-TH" sz="2000" dirty="0">
                <a:solidFill>
                  <a:schemeClr val="tx1">
                    <a:alpha val="80000"/>
                  </a:schemeClr>
                </a:solidFill>
              </a:rPr>
              <a:t>เป็น 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Function</a:t>
            </a:r>
          </a:p>
          <a:p>
            <a:pPr lvl="1"/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   </a:t>
            </a:r>
            <a:r>
              <a:rPr lang="th-TH" sz="2000" dirty="0">
                <a:solidFill>
                  <a:schemeClr val="tx1">
                    <a:alpha val="80000"/>
                  </a:schemeClr>
                </a:solidFill>
              </a:rPr>
              <a:t>ใส่ 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Parameters </a:t>
            </a:r>
            <a:r>
              <a:rPr lang="th-TH" sz="2000" dirty="0">
                <a:solidFill>
                  <a:schemeClr val="tx1">
                    <a:alpha val="80000"/>
                  </a:schemeClr>
                </a:solidFill>
              </a:rPr>
              <a:t>ใน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DataSource</a:t>
            </a: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   </a:t>
            </a:r>
            <a:r>
              <a:rPr lang="th-TH" sz="2000" dirty="0">
                <a:solidFill>
                  <a:schemeClr val="tx1">
                    <a:alpha val="80000"/>
                  </a:schemeClr>
                </a:solidFill>
              </a:rPr>
              <a:t>คลิก "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Create Function"</a:t>
            </a:r>
          </a:p>
          <a:p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2828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A2DF8-A10F-7C85-BDED-0465E5B71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5D2521-5723-CB9B-EB20-B35B40B3D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 for Single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B712A-920F-2A3F-4979-6C49ADABB1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lnSpc>
                <a:spcPts val="1350"/>
              </a:lnSpc>
              <a:buNone/>
            </a:pP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Sales Analysis Optimized = </a:t>
            </a:r>
          </a:p>
          <a:p>
            <a:pPr>
              <a:lnSpc>
                <a:spcPts val="1350"/>
              </a:lnSpc>
              <a:buNone/>
            </a:pPr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TotalSales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5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FactInternetSales</a:t>
            </a:r>
            <a:r>
              <a:rPr lang="en-US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SalesAmount</a:t>
            </a:r>
            <a:r>
              <a:rPr lang="en-US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TotalQuantity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5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FactInternetSales</a:t>
            </a:r>
            <a:r>
              <a:rPr lang="en-US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OrderQuantity</a:t>
            </a:r>
            <a:r>
              <a:rPr lang="en-US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TotalCost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5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FactInternetSales</a:t>
            </a:r>
            <a:r>
              <a:rPr lang="en-US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TotalProductCost</a:t>
            </a:r>
            <a:r>
              <a:rPr lang="en-US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TotalRevenue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5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FactInternetSales</a:t>
            </a:r>
            <a:r>
              <a:rPr lang="en-US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ExtendedAmount</a:t>
            </a:r>
            <a:r>
              <a:rPr lang="en-US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TotalProfit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50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TotalRevenue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1050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TotalCost</a:t>
            </a:r>
            <a:endParaRPr lang="en-US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AvgSalesPerUnit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5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DIVIDE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TotalSales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TotalQuantity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AvgProfitPerUnit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5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DIVIDE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TotalProfit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TotalQuantity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en-US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endParaRPr lang="en-US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50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AvgSalesPerUnit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050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AvgProfitPerUnit</a:t>
            </a:r>
            <a:endParaRPr lang="en-US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endParaRPr lang="en-US" sz="14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6EE690-CB89-EFA8-2893-A6FD60D666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th-TH" sz="6200" dirty="0"/>
              <a:t> นับจำนวนครั้งที่ </a:t>
            </a:r>
            <a:r>
              <a:rPr lang="en-US" sz="6200" dirty="0"/>
              <a:t>Engine </a:t>
            </a:r>
            <a:r>
              <a:rPr lang="th-TH" sz="6200" dirty="0"/>
              <a:t>คำนวณจริง</a:t>
            </a:r>
          </a:p>
          <a:p>
            <a:pPr marL="0" indent="0">
              <a:lnSpc>
                <a:spcPct val="120000"/>
              </a:lnSpc>
              <a:buNone/>
            </a:pPr>
            <a:endParaRPr lang="en-US" sz="4400" dirty="0"/>
          </a:p>
          <a:p>
            <a:pPr marL="0" indent="0">
              <a:lnSpc>
                <a:spcPct val="120000"/>
              </a:lnSpc>
              <a:buNone/>
            </a:pPr>
            <a:endParaRPr lang="en-US" sz="4400" dirty="0"/>
          </a:p>
          <a:p>
            <a:pPr marL="0" indent="0">
              <a:lnSpc>
                <a:spcPct val="120000"/>
              </a:lnSpc>
              <a:buNone/>
            </a:pPr>
            <a:endParaRPr lang="en-US" sz="4400" dirty="0"/>
          </a:p>
          <a:p>
            <a:pPr marL="0" indent="0">
              <a:lnSpc>
                <a:spcPct val="120000"/>
              </a:lnSpc>
              <a:buNone/>
            </a:pPr>
            <a:endParaRPr lang="en-US" sz="4400" dirty="0"/>
          </a:p>
          <a:p>
            <a:pPr marL="0" indent="0">
              <a:lnSpc>
                <a:spcPct val="120000"/>
              </a:lnSpc>
              <a:buNone/>
            </a:pPr>
            <a:endParaRPr lang="th-TH" sz="4400" dirty="0"/>
          </a:p>
          <a:p>
            <a:pPr marL="0" indent="0">
              <a:lnSpc>
                <a:spcPct val="120000"/>
              </a:lnSpc>
              <a:buNone/>
            </a:pPr>
            <a:endParaRPr lang="en-US" sz="4400" dirty="0"/>
          </a:p>
          <a:p>
            <a:pPr marL="0" indent="0">
              <a:lnSpc>
                <a:spcPct val="120000"/>
              </a:lnSpc>
              <a:buNone/>
            </a:pPr>
            <a:endParaRPr lang="en-US" sz="4400" dirty="0"/>
          </a:p>
          <a:p>
            <a:pPr marL="0" indent="0">
              <a:lnSpc>
                <a:spcPct val="120000"/>
              </a:lnSpc>
              <a:buNone/>
            </a:pPr>
            <a:br>
              <a:rPr lang="en-US" sz="4400" dirty="0"/>
            </a:br>
            <a:endParaRPr lang="en-US" sz="4400" dirty="0"/>
          </a:p>
          <a:p>
            <a:pPr marL="0" indent="0">
              <a:lnSpc>
                <a:spcPct val="120000"/>
              </a:lnSpc>
              <a:buNone/>
            </a:pPr>
            <a:r>
              <a:rPr lang="th-TH" sz="6200" dirty="0"/>
              <a:t> </a:t>
            </a:r>
            <a:r>
              <a:rPr lang="en-US" sz="6200" dirty="0"/>
              <a:t>DAX Engine </a:t>
            </a:r>
            <a:r>
              <a:rPr lang="th-TH" sz="6200" dirty="0"/>
              <a:t>ต้องส่ง </a:t>
            </a:r>
            <a:r>
              <a:rPr lang="en-US" sz="6200" dirty="0"/>
              <a:t>4</a:t>
            </a:r>
            <a:r>
              <a:rPr lang="th-TH" sz="6200" dirty="0"/>
              <a:t> </a:t>
            </a:r>
            <a:r>
              <a:rPr lang="en-US" sz="6200" dirty="0"/>
              <a:t>Storage Engine queries”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th-TH" sz="6200" dirty="0"/>
              <a:t>เพราะไม่มีการ </a:t>
            </a:r>
            <a:r>
              <a:rPr lang="en-US" sz="6200" dirty="0"/>
              <a:t>reuse </a:t>
            </a:r>
            <a:r>
              <a:rPr lang="th-TH" sz="6200" dirty="0"/>
              <a:t>ค่าใด ๆ</a:t>
            </a:r>
            <a:endParaRPr lang="en-US" sz="62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49FF2C6-5B9D-D434-430C-F013F924F3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075351"/>
              </p:ext>
            </p:extLst>
          </p:nvPr>
        </p:nvGraphicFramePr>
        <p:xfrm>
          <a:off x="6245817" y="2346328"/>
          <a:ext cx="4644000" cy="2413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4000">
                  <a:extLst>
                    <a:ext uri="{9D8B030D-6E8A-4147-A177-3AD203B41FA5}">
                      <a16:colId xmlns:a16="http://schemas.microsoft.com/office/drawing/2014/main" val="4072200706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4189151016"/>
                    </a:ext>
                  </a:extLst>
                </a:gridCol>
              </a:tblGrid>
              <a:tr h="5441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Expression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800" dirty="0"/>
                        <a:t>จำนวนครั้งที่เรียก </a:t>
                      </a:r>
                      <a:br>
                        <a:rPr lang="en-US" sz="1800" dirty="0"/>
                      </a:br>
                      <a:r>
                        <a:rPr lang="th-TH" sz="1800" dirty="0"/>
                        <a:t>(โดย </a:t>
                      </a:r>
                      <a:r>
                        <a:rPr lang="en-US" sz="1800" dirty="0"/>
                        <a:t>FE → SE)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544849"/>
                  </a:ext>
                </a:extLst>
              </a:tr>
              <a:tr h="341425">
                <a:tc>
                  <a:txBody>
                    <a:bodyPr/>
                    <a:lstStyle/>
                    <a:p>
                      <a:pPr marL="0" indent="0">
                        <a:lnSpc>
                          <a:spcPct val="120000"/>
                        </a:lnSpc>
                        <a:buNone/>
                      </a:pPr>
                      <a:r>
                        <a:rPr lang="en-US" sz="1800" dirty="0"/>
                        <a:t>SUM(</a:t>
                      </a:r>
                      <a:r>
                        <a:rPr lang="en-US" sz="1800" dirty="0" err="1"/>
                        <a:t>SalesAmount</a:t>
                      </a:r>
                      <a:r>
                        <a:rPr lang="en-US" sz="180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096616"/>
                  </a:ext>
                </a:extLst>
              </a:tr>
              <a:tr h="3109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SUM(</a:t>
                      </a:r>
                      <a:r>
                        <a:rPr lang="en-US" sz="1800" dirty="0" err="1"/>
                        <a:t>OrderQuantity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985029"/>
                  </a:ext>
                </a:extLst>
              </a:tr>
              <a:tr h="3109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SUM(</a:t>
                      </a:r>
                      <a:r>
                        <a:rPr lang="en-US" sz="1800" dirty="0" err="1"/>
                        <a:t>ExtendedAmount</a:t>
                      </a:r>
                      <a:r>
                        <a:rPr lang="en-US" sz="18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896608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SUM(</a:t>
                      </a:r>
                      <a:r>
                        <a:rPr lang="en-US" sz="1800" dirty="0" err="1"/>
                        <a:t>TotalProductCost</a:t>
                      </a:r>
                      <a:r>
                        <a:rPr lang="en-US" sz="1800" dirty="0"/>
                        <a:t>)	</a:t>
                      </a:r>
                      <a:r>
                        <a:rPr lang="th-TH" sz="1800" dirty="0"/>
                        <a:t>	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599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4177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7A9F3-A69C-8E1B-AEDC-C99A30ADB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th-TH" sz="4000">
                <a:solidFill>
                  <a:srgbClr val="FFFFFF"/>
                </a:solidFill>
              </a:rPr>
              <a:t>ดีที่สุด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AC3AD-1FDF-DB05-27EA-D39D064063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300" b="0">
                <a:effectLst/>
                <a:latin typeface="Consolas" panose="020B0609020204030204" pitchFamily="49" charset="0"/>
              </a:rPr>
              <a:t>Total Sales = SUM(FactInternetSales[SalesAmount])</a:t>
            </a:r>
          </a:p>
          <a:p>
            <a:pPr>
              <a:buNone/>
            </a:pPr>
            <a:r>
              <a:rPr lang="en-US" sz="1300" b="0">
                <a:effectLst/>
                <a:latin typeface="Consolas" panose="020B0609020204030204" pitchFamily="49" charset="0"/>
              </a:rPr>
              <a:t>Total Costs = SUM(FactInternetSales[TotalProductCost])</a:t>
            </a:r>
          </a:p>
          <a:p>
            <a:pPr>
              <a:buNone/>
            </a:pPr>
            <a:r>
              <a:rPr lang="en-US" sz="1300" b="0">
                <a:effectLst/>
                <a:latin typeface="Consolas" panose="020B0609020204030204" pitchFamily="49" charset="0"/>
              </a:rPr>
              <a:t>Total Extended = SUM(FactInternetSales[ExtendedAmount])</a:t>
            </a:r>
          </a:p>
          <a:p>
            <a:pPr>
              <a:buNone/>
            </a:pPr>
            <a:r>
              <a:rPr lang="en-US" sz="1300" b="0">
                <a:effectLst/>
                <a:latin typeface="Consolas" panose="020B0609020204030204" pitchFamily="49" charset="0"/>
              </a:rPr>
              <a:t>Total Quantity = sum(FactInternetSales[OrderQuantity])</a:t>
            </a:r>
          </a:p>
          <a:p>
            <a:pPr>
              <a:buNone/>
            </a:pPr>
            <a:endParaRPr lang="en-US" sz="1300" b="0"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300" b="0">
                <a:effectLst/>
                <a:latin typeface="Consolas" panose="020B0609020204030204" pitchFamily="49" charset="0"/>
              </a:rPr>
              <a:t>Best Sales Analysis = </a:t>
            </a:r>
          </a:p>
          <a:p>
            <a:pPr>
              <a:buNone/>
            </a:pPr>
            <a:r>
              <a:rPr lang="en-US" sz="1300" b="0">
                <a:effectLst/>
                <a:latin typeface="Consolas" panose="020B0609020204030204" pitchFamily="49" charset="0"/>
              </a:rPr>
              <a:t>DIVIDE([Total Sales], [Total Quantity], 0) +</a:t>
            </a:r>
          </a:p>
          <a:p>
            <a:pPr>
              <a:buNone/>
            </a:pPr>
            <a:r>
              <a:rPr lang="en-US" sz="1300" b="0">
                <a:effectLst/>
                <a:latin typeface="Consolas" panose="020B0609020204030204" pitchFamily="49" charset="0"/>
              </a:rPr>
              <a:t>DIVIDE(([Total Extended] - [Total Costs]), [Total Quantity], 0)</a:t>
            </a:r>
          </a:p>
          <a:p>
            <a:pPr marL="0" indent="0">
              <a:buNone/>
            </a:pPr>
            <a:endParaRPr lang="en-US" sz="13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851D91-E7B2-D7BA-C67D-D3D116F52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/>
          </a:bodyPr>
          <a:lstStyle/>
          <a:p>
            <a:r>
              <a:rPr lang="en-US" sz="2000"/>
              <a:t>0 SE calls </a:t>
            </a:r>
            <a:r>
              <a:rPr lang="th-TH" sz="2000"/>
              <a:t>ภายใน </a:t>
            </a:r>
            <a:r>
              <a:rPr lang="en-US" sz="2000"/>
              <a:t>measure </a:t>
            </a:r>
          </a:p>
          <a:p>
            <a:r>
              <a:rPr lang="th-TH" sz="2000"/>
              <a:t>ใช้ </a:t>
            </a:r>
            <a:r>
              <a:rPr lang="en-US" sz="2000"/>
              <a:t>cache </a:t>
            </a:r>
            <a:r>
              <a:rPr lang="th-TH" sz="2000"/>
              <a:t>จาก </a:t>
            </a:r>
            <a:r>
              <a:rPr lang="en-US" sz="200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36584110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65BAD-8A0A-148B-A331-CEBB03C68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7" y="637763"/>
            <a:ext cx="4310698" cy="16272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Basic Filter Context Understanding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6" y="2372156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C6FD44-9305-2647-BC2E-4DD210EF93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55556" y="2581065"/>
            <a:ext cx="4284416" cy="363346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b="0">
                <a:solidFill>
                  <a:schemeClr val="bg1"/>
                </a:solidFill>
                <a:effectLst/>
              </a:rPr>
              <a:t>Sales in Context = SUM(FactInternetSales[SalesAmount])</a:t>
            </a:r>
          </a:p>
          <a:p>
            <a:br>
              <a:rPr lang="en-US" sz="1700" b="0">
                <a:solidFill>
                  <a:schemeClr val="bg1"/>
                </a:solidFill>
                <a:effectLst/>
              </a:rPr>
            </a:br>
            <a:endParaRPr lang="en-US" sz="1700" b="0">
              <a:solidFill>
                <a:schemeClr val="bg1"/>
              </a:solidFill>
              <a:effectLst/>
            </a:endParaRPr>
          </a:p>
          <a:p>
            <a:r>
              <a:rPr lang="en-US" sz="1700" b="0">
                <a:solidFill>
                  <a:schemeClr val="bg1"/>
                </a:solidFill>
                <a:effectLst/>
              </a:rPr>
              <a:t>Sales No Context = </a:t>
            </a:r>
          </a:p>
          <a:p>
            <a:r>
              <a:rPr lang="en-US" sz="1700" b="0">
                <a:solidFill>
                  <a:schemeClr val="bg1"/>
                </a:solidFill>
                <a:effectLst/>
              </a:rPr>
              <a:t>CALCULATE(</a:t>
            </a:r>
          </a:p>
          <a:p>
            <a:r>
              <a:rPr lang="en-US" sz="1700" b="0">
                <a:solidFill>
                  <a:schemeClr val="bg1"/>
                </a:solidFill>
                <a:effectLst/>
              </a:rPr>
              <a:t>    SUM(FactInternetSales[SalesAmount]),</a:t>
            </a:r>
          </a:p>
          <a:p>
            <a:r>
              <a:rPr lang="en-US" sz="1700" b="0">
                <a:solidFill>
                  <a:schemeClr val="bg1"/>
                </a:solidFill>
                <a:effectLst/>
              </a:rPr>
              <a:t>    REMOVEFILTERS()</a:t>
            </a:r>
          </a:p>
          <a:p>
            <a:r>
              <a:rPr lang="en-US" sz="1700" b="0">
                <a:solidFill>
                  <a:schemeClr val="bg1"/>
                </a:solidFill>
                <a:effectLst/>
              </a:rPr>
              <a:t>)</a:t>
            </a:r>
          </a:p>
          <a:p>
            <a:endParaRPr lang="en-US" sz="17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D2E7285-20F8-475D-4012-EC89E0A9B76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39464" y="900697"/>
            <a:ext cx="4305891" cy="50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333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1AFB8-5BCC-5A6E-CEDD-F95511151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Specific Filters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43A7CD-90E6-5D8C-9DF8-38426845E1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04963"/>
            <a:ext cx="5181600" cy="299266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8E7F4A-4BEA-E644-AEE7-99F3A86242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Sales in Context = </a:t>
            </a:r>
            <a:r>
              <a:rPr lang="en-US" sz="12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FactInternetSales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SalesAmount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00000"/>
              </a:lnSpc>
              <a:buNone/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Category Total = </a:t>
            </a:r>
          </a:p>
          <a:p>
            <a:pPr>
              <a:lnSpc>
                <a:spcPct val="100000"/>
              </a:lnSpc>
              <a:buNone/>
            </a:pPr>
            <a:r>
              <a:rPr lang="en-US" sz="12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CALCULATE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ct val="100000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FactInternetSales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SalesAmount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ct val="100000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ALLEXCEPT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ct val="100000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DimProducts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100000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DimProducts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EnglishProductCategoryName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pPr>
              <a:lnSpc>
                <a:spcPct val="100000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5575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3FB0E-224A-B011-656A-5EC8FDB7D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vs Measure Context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0BA0038-4235-B117-58AA-BEC5FC2F53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96573"/>
            <a:ext cx="5181600" cy="280944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A1364F-408E-0DAD-9E6B-98876E3821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Sales Filtered = </a:t>
            </a:r>
          </a:p>
          <a:p>
            <a:pPr>
              <a:lnSpc>
                <a:spcPct val="120000"/>
              </a:lnSpc>
              <a:buNone/>
            </a:pPr>
            <a:r>
              <a:rPr lang="en-US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CALCULATE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ct val="120000"/>
              </a:lnSpc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FactInternetSales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SalesAmount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ct val="120000"/>
              </a:lnSpc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DimDate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'[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CalendarYear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2012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Sales Keep Visual = </a:t>
            </a:r>
          </a:p>
          <a:p>
            <a:pPr>
              <a:lnSpc>
                <a:spcPct val="120000"/>
              </a:lnSpc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VisualYear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SELECTEDVALUE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DimDate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'[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CalendarYear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20000"/>
              </a:lnSpc>
              <a:buNone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CALCULATE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ct val="120000"/>
              </a:lnSpc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FactInternetSales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SalesAmount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ct val="120000"/>
              </a:lnSpc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DimDate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CalendarYear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VisualYear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596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2CA7B-1949-88A9-44FC-85A750E9B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Respect Current Selections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7E05FC-E890-785C-13B2-810CC38DF45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761400"/>
            <a:ext cx="5181600" cy="24797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7EAC33-342C-B031-D675-C62C00A5A3B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Sales in Context = </a:t>
            </a:r>
            <a:r>
              <a:rPr lang="en-US" sz="1200" dirty="0">
                <a:solidFill>
                  <a:srgbClr val="3165BB"/>
                </a:solidFill>
                <a:latin typeface="Consolas" panose="020B0609020204030204" pitchFamily="49" charset="0"/>
              </a:rPr>
              <a:t>SUM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FactInternetSales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[</a:t>
            </a:r>
            <a:r>
              <a:rPr lang="en-US" sz="1200" dirty="0" err="1">
                <a:solidFill>
                  <a:srgbClr val="001080"/>
                </a:solidFill>
                <a:latin typeface="Consolas" panose="020B0609020204030204" pitchFamily="49" charset="0"/>
              </a:rPr>
              <a:t>SalesAmount</a:t>
            </a:r>
            <a:r>
              <a:rPr lang="en-US" sz="1200" dirty="0">
                <a:solidFill>
                  <a:srgbClr val="001080"/>
                </a:solidFill>
                <a:latin typeface="Consolas" panose="020B0609020204030204" pitchFamily="49" charset="0"/>
              </a:rPr>
              <a:t>]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00000"/>
              </a:lnSpc>
              <a:buNone/>
            </a:pP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Selected Total = </a:t>
            </a:r>
          </a:p>
          <a:p>
            <a:pPr>
              <a:lnSpc>
                <a:spcPct val="100000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12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ALCULATE(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SU</a:t>
            </a:r>
            <a:r>
              <a:rPr lang="en-US" sz="12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M(</a:t>
            </a:r>
            <a:r>
              <a:rPr lang="en-US" sz="1200" b="0" dirty="0" err="1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ctInternetSales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SalesAmount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]),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ALL</a:t>
            </a:r>
            <a:r>
              <a:rPr lang="en-US" sz="12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SELECTED(</a:t>
            </a:r>
            <a:r>
              <a:rPr lang="en-US" sz="1200" b="0" dirty="0" err="1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Di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Products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EnglishProductCategoryName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407168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6FCCC-7A54-6E76-86D7-B6B2DAB4C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Remove All Filters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7EC4B-EF4A-B10E-4FCD-B679DE250B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 Sales ALL Product = </a:t>
            </a:r>
          </a:p>
          <a:p>
            <a:pPr>
              <a:lnSpc>
                <a:spcPct val="100000"/>
              </a:lnSpc>
              <a:buNone/>
            </a:pPr>
            <a:r>
              <a:rPr lang="en-US" sz="1600" b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CALCULATE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ct val="100000"/>
              </a:lnSpc>
              <a:buNone/>
            </a:pP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FactInternetSales[SalesAmount]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pPr>
              <a:lnSpc>
                <a:spcPct val="100000"/>
              </a:lnSpc>
              <a:buNone/>
            </a:pP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DimProducts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00000"/>
              </a:lnSpc>
              <a:buNone/>
            </a:pP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60A05E-733E-39DD-6C75-5D060B53C3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Grand Total ALL = </a:t>
            </a:r>
          </a:p>
          <a:p>
            <a:pPr>
              <a:lnSpc>
                <a:spcPct val="100000"/>
              </a:lnSpc>
              <a:buNone/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600">
                <a:solidFill>
                  <a:srgbClr val="3165BB"/>
                </a:solidFill>
                <a:latin typeface="Consolas" panose="020B0609020204030204" pitchFamily="49" charset="0"/>
              </a:rPr>
              <a:t>ALCULATE(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    SU</a:t>
            </a:r>
            <a:r>
              <a:rPr lang="en-US" sz="1600">
                <a:solidFill>
                  <a:srgbClr val="3165BB"/>
                </a:solidFill>
                <a:latin typeface="Consolas" panose="020B0609020204030204" pitchFamily="49" charset="0"/>
              </a:rPr>
              <a:t>M(F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sz="1600">
                <a:solidFill>
                  <a:srgbClr val="001080"/>
                </a:solidFill>
                <a:latin typeface="Consolas" panose="020B0609020204030204" pitchFamily="49" charset="0"/>
              </a:rPr>
              <a:t>ctInternetSales[SalesAmount]),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    ALL</a:t>
            </a:r>
            <a:r>
              <a:rPr lang="en-US" sz="1600">
                <a:solidFill>
                  <a:srgbClr val="3165BB"/>
                </a:solidFill>
                <a:latin typeface="Consolas" panose="020B0609020204030204" pitchFamily="49" charset="0"/>
              </a:rPr>
              <a:t>(Di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en-US" sz="1600">
                <a:solidFill>
                  <a:srgbClr val="001080"/>
                </a:solidFill>
                <a:latin typeface="Consolas" panose="020B0609020204030204" pitchFamily="49" charset="0"/>
              </a:rPr>
              <a:t>Products),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    ALL(</a:t>
            </a:r>
            <a:r>
              <a:rPr lang="en-US" sz="1600">
                <a:solidFill>
                  <a:srgbClr val="3165BB"/>
                </a:solidFill>
                <a:latin typeface="Consolas" panose="020B0609020204030204" pitchFamily="49" charset="0"/>
              </a:rPr>
              <a:t>Dim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D</a:t>
            </a:r>
            <a:r>
              <a:rPr lang="en-US" sz="1600">
                <a:solidFill>
                  <a:srgbClr val="001080"/>
                </a:solidFill>
                <a:latin typeface="Consolas" panose="020B0609020204030204" pitchFamily="49" charset="0"/>
              </a:rPr>
              <a:t>ate)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None/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93233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lose-up of circuit board">
            <a:extLst>
              <a:ext uri="{FF2B5EF4-FFF2-40B4-BE49-F238E27FC236}">
                <a16:creationId xmlns:a16="http://schemas.microsoft.com/office/drawing/2014/main" id="{8E2B1CE7-8D49-CE5E-FD6A-F63CC7463C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390" b="3980"/>
          <a:stretch>
            <a:fillRect/>
          </a:stretch>
        </p:blipFill>
        <p:spPr>
          <a:xfrm>
            <a:off x="20" y="-7619"/>
            <a:ext cx="12191979" cy="688736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063219" y="-1252908"/>
            <a:ext cx="4065561" cy="12192000"/>
          </a:xfrm>
          <a:prstGeom prst="rect">
            <a:avLst/>
          </a:prstGeom>
          <a:gradFill flip="none" rotWithShape="1">
            <a:gsLst>
              <a:gs pos="17000">
                <a:srgbClr val="000000">
                  <a:alpha val="59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2CB243-67C5-E304-31A0-4D7D607BA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464116" y="322049"/>
            <a:ext cx="3067943" cy="2408606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1000">
                <a:schemeClr val="accent2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A95761-C93E-94BF-087D-D2A823789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0392" y="4172881"/>
            <a:ext cx="7154743" cy="2702991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52000">
                <a:schemeClr val="accent2"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91608ED-3840-57E9-5263-ACC4DDE8B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029" y="1936866"/>
            <a:ext cx="4849044" cy="28392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Module 4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DE2EC56-6EE1-8932-F870-1E488C360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028" y="4873600"/>
            <a:ext cx="4849044" cy="118360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 err="1">
                <a:solidFill>
                  <a:srgbClr val="FFFFFF"/>
                </a:solidFill>
              </a:rPr>
              <a:t>แนะนำ</a:t>
            </a:r>
            <a:r>
              <a:rPr lang="en-US" sz="2000" dirty="0">
                <a:solidFill>
                  <a:srgbClr val="FFFFFF"/>
                </a:solidFill>
              </a:rPr>
              <a:t> Tabular Editor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63D1A5-FD49-4756-F62E-786C34E63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06736" y="-7619"/>
            <a:ext cx="995654" cy="6918113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68000"/>
                </a:schemeClr>
              </a:gs>
              <a:gs pos="37000">
                <a:schemeClr val="accent5">
                  <a:alpha val="0"/>
                </a:schemeClr>
              </a:gs>
            </a:gsLst>
            <a:lin ang="10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64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37C1E7-8B65-A7E4-57A8-CD2F8E092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สร้าง Query ใหม่จาก FactInternetSales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E21861-3FEE-2DAD-28FD-3541A7730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478385"/>
            <a:ext cx="6780700" cy="389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68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1395EA-F541-6B54-9DD8-F7855D0E3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เพิ่ม Parameter สำหรับ StartDate และ EndDate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19AEC2B-A0A1-C3BC-6302-C517D127C6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99086" y="643466"/>
            <a:ext cx="5137159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51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E2C0F4-163C-6C7E-D995-07E0B85C3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501651"/>
            <a:ext cx="4434720" cy="17162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Filter Rows (Orderdate)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2C23E8-5562-1A96-0759-FABB6A10EE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r="267" b="2"/>
          <a:stretch>
            <a:fillRect/>
          </a:stretch>
        </p:blipFill>
        <p:spPr>
          <a:xfrm>
            <a:off x="279143" y="299508"/>
            <a:ext cx="5221625" cy="3010397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9C399F0-AD81-23A4-619A-1889DF0A75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644" b="-2"/>
          <a:stretch>
            <a:fillRect/>
          </a:stretch>
        </p:blipFill>
        <p:spPr>
          <a:xfrm>
            <a:off x="279143" y="3548095"/>
            <a:ext cx="5221625" cy="3010397"/>
          </a:xfrm>
          <a:prstGeom prst="rect">
            <a:avLst/>
          </a:prstGeom>
        </p:spPr>
      </p:pic>
      <p:sp>
        <p:nvSpPr>
          <p:cNvPr id="29" name="Content Placeholder 11">
            <a:extLst>
              <a:ext uri="{FF2B5EF4-FFF2-40B4-BE49-F238E27FC236}">
                <a16:creationId xmlns:a16="http://schemas.microsoft.com/office/drawing/2014/main" id="{F4D0A94E-4CF5-0F84-81CC-738B6BD531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92583" y="2645922"/>
            <a:ext cx="4434721" cy="371042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3893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311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D70781-F82F-C1D5-0198-3ED995885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Create Function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950719-39C1-0D13-3F40-97F5403A66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52910" y="643466"/>
            <a:ext cx="5029512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912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</TotalTime>
  <Words>1959</Words>
  <Application>Microsoft Office PowerPoint</Application>
  <PresentationFormat>Widescreen</PresentationFormat>
  <Paragraphs>376</Paragraphs>
  <Slides>57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Aptos</vt:lpstr>
      <vt:lpstr>Aptos Display</vt:lpstr>
      <vt:lpstr>Arial</vt:lpstr>
      <vt:lpstr>Calibri</vt:lpstr>
      <vt:lpstr>Consolas</vt:lpstr>
      <vt:lpstr>Office Theme</vt:lpstr>
      <vt:lpstr>Module 1</vt:lpstr>
      <vt:lpstr>วัตถุประสงค์การเรียนรู้</vt:lpstr>
      <vt:lpstr>สร้างและใช้งาน Invoke Function  สำหรับการจัดการข้อมูล</vt:lpstr>
      <vt:lpstr>สร้าง Invoke Function</vt:lpstr>
      <vt:lpstr>สร้าง Query Function สำหรับการกรองยอดขายตามช่วงวันที่</vt:lpstr>
      <vt:lpstr>สร้าง Query ใหม่จาก FactInternetSales</vt:lpstr>
      <vt:lpstr>เพิ่ม Parameter สำหรับ StartDate และ EndDate</vt:lpstr>
      <vt:lpstr>Filter Rows (Orderdate)</vt:lpstr>
      <vt:lpstr>Create Function</vt:lpstr>
      <vt:lpstr>Function Name</vt:lpstr>
      <vt:lpstr>Invoke Manual</vt:lpstr>
      <vt:lpstr>Invoke by table</vt:lpstr>
      <vt:lpstr>Add column Invoke Custom Function</vt:lpstr>
      <vt:lpstr>Incremental Refresh &amp; Query Folding</vt:lpstr>
      <vt:lpstr>ความต้องการ Incremental Refresh</vt:lpstr>
      <vt:lpstr>Parameters</vt:lpstr>
      <vt:lpstr>ตรวจสอบ Query Folding</vt:lpstr>
      <vt:lpstr>Incremental Refresh Setting</vt:lpstr>
      <vt:lpstr>Best Practices</vt:lpstr>
      <vt:lpstr>Module 2</vt:lpstr>
      <vt:lpstr>Calculation Group </vt:lpstr>
      <vt:lpstr>Calculation Group - Time Intelligence</vt:lpstr>
      <vt:lpstr>รู้จัก SELECTEDMEASURE()</vt:lpstr>
      <vt:lpstr>Calculation Items</vt:lpstr>
      <vt:lpstr>Calculation Items</vt:lpstr>
      <vt:lpstr>Calculation Items</vt:lpstr>
      <vt:lpstr>Calculation Items</vt:lpstr>
      <vt:lpstr>Calculation Items</vt:lpstr>
      <vt:lpstr>Calculation Items</vt:lpstr>
      <vt:lpstr>Calculation Items</vt:lpstr>
      <vt:lpstr>Calculation Group - Dynamic Measures</vt:lpstr>
      <vt:lpstr>Calculation Items</vt:lpstr>
      <vt:lpstr>Calculation Items</vt:lpstr>
      <vt:lpstr>Calculation Items</vt:lpstr>
      <vt:lpstr>Calculation Items</vt:lpstr>
      <vt:lpstr>Calculation Items</vt:lpstr>
      <vt:lpstr>การกำหนดทิศทางของความสัมพันธ์</vt:lpstr>
      <vt:lpstr>ความสัมพันธ์แบบ Many-to-Many ใน Power BI</vt:lpstr>
      <vt:lpstr>Cross-Filtering</vt:lpstr>
      <vt:lpstr>ทำไมต้องทำ Cross-Filtering</vt:lpstr>
      <vt:lpstr>แนวทางแก้ไข วิธีที่ 1</vt:lpstr>
      <vt:lpstr>แนวทางแก้ไข วิธีที่ 2</vt:lpstr>
      <vt:lpstr>แต่ถ้าใช้ Cross-Filter แล้วความหมายธุรกิจยังผิด เช่น</vt:lpstr>
      <vt:lpstr>ใช้ฟังก์ชัน TREATAS</vt:lpstr>
      <vt:lpstr>Module 3</vt:lpstr>
      <vt:lpstr>SUMMARIZE() vs GROUPBY()</vt:lpstr>
      <vt:lpstr>SUMMARIZE() vs GROUPBY()</vt:lpstr>
      <vt:lpstr>เทียบ GROUPBY กับ SUMMARIZE</vt:lpstr>
      <vt:lpstr>VAR for Single Evaluation</vt:lpstr>
      <vt:lpstr>VAR for Single Evaluation</vt:lpstr>
      <vt:lpstr>ดีที่สุด</vt:lpstr>
      <vt:lpstr>Basic Filter Context Understanding</vt:lpstr>
      <vt:lpstr>Keep Specific Filters</vt:lpstr>
      <vt:lpstr>Visual vs Measure Context</vt:lpstr>
      <vt:lpstr>Respect Current Selections</vt:lpstr>
      <vt:lpstr>Remove All Filters</vt:lpstr>
      <vt:lpstr>Module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Phakkhaphong Krittawat</dc:creator>
  <cp:lastModifiedBy>Phakkhaphong Krittawat</cp:lastModifiedBy>
  <cp:revision>1</cp:revision>
  <dcterms:created xsi:type="dcterms:W3CDTF">2025-11-02T08:11:54Z</dcterms:created>
  <dcterms:modified xsi:type="dcterms:W3CDTF">2025-11-03T00:35:30Z</dcterms:modified>
</cp:coreProperties>
</file>